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9E139-6FB2-4C0E-8D03-57F0843BA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626" y="858079"/>
            <a:ext cx="8481391" cy="2570922"/>
          </a:xfrm>
        </p:spPr>
        <p:txBody>
          <a:bodyPr>
            <a:noAutofit/>
          </a:bodyPr>
          <a:lstStyle/>
          <a:p>
            <a:r>
              <a:rPr lang="es-PE" sz="4400" dirty="0"/>
              <a:t>Sistema bibliotecario para la reservación de un libro en la universidad</a:t>
            </a:r>
          </a:p>
        </p:txBody>
      </p:sp>
    </p:spTree>
    <p:extLst>
      <p:ext uri="{BB962C8B-B14F-4D97-AF65-F5344CB8AC3E}">
        <p14:creationId xmlns:p14="http://schemas.microsoft.com/office/powerpoint/2010/main" val="276386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2F81788-4975-4C47-A2E3-0CC76F1C6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997" y="467311"/>
            <a:ext cx="6513341" cy="251811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36F8FBE-FDF3-4FCA-A760-872C983AA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998" y="3190288"/>
            <a:ext cx="6513340" cy="26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2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580DF67-7330-4D14-AFB2-EED507D0F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504" y="689317"/>
            <a:ext cx="8496887" cy="472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7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4BE8FFA-8C49-4DBB-B291-5CF7E2AB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91" y="689317"/>
            <a:ext cx="9000092" cy="407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00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A7F74C-A086-4341-A44F-2D20CCF41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39" y="858129"/>
            <a:ext cx="8088922" cy="41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16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01E74BC-5452-424C-A9D2-D6D46BCBB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25" y="618978"/>
            <a:ext cx="8079777" cy="440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7C10B44-A151-42D5-94E8-3C189C7D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486" y="928468"/>
            <a:ext cx="7695028" cy="407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08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E9CF6-DFF4-4811-9426-1F86C5C1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91277"/>
          </a:xfrm>
        </p:spPr>
        <p:txBody>
          <a:bodyPr/>
          <a:lstStyle/>
          <a:p>
            <a:r>
              <a:rPr lang="es-PE" dirty="0"/>
              <a:t>MODELO DE DATOS 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0925" y="2074313"/>
            <a:ext cx="5664581" cy="383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7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81BF6-3099-417E-88D0-C13DC12F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8"/>
            <a:ext cx="9603275" cy="524618"/>
          </a:xfrm>
        </p:spPr>
        <p:txBody>
          <a:bodyPr>
            <a:normAutofit fontScale="90000"/>
          </a:bodyPr>
          <a:lstStyle/>
          <a:p>
            <a:r>
              <a:rPr lang="es-PE" dirty="0"/>
              <a:t>Actores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2500DB6-10E9-4414-9D43-DD4E07922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425147"/>
            <a:ext cx="9380264" cy="2517913"/>
          </a:xfrm>
        </p:spPr>
      </p:pic>
    </p:spTree>
    <p:extLst>
      <p:ext uri="{BB962C8B-B14F-4D97-AF65-F5344CB8AC3E}">
        <p14:creationId xmlns:p14="http://schemas.microsoft.com/office/powerpoint/2010/main" val="86198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B03FC-546D-451A-AC75-2E5997C8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Casos de uso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4B84AE5-ACBE-4B93-81E5-1942B63B2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8960" y="2016125"/>
            <a:ext cx="6231988" cy="3449638"/>
          </a:xfrm>
        </p:spPr>
      </p:pic>
    </p:spTree>
    <p:extLst>
      <p:ext uri="{BB962C8B-B14F-4D97-AF65-F5344CB8AC3E}">
        <p14:creationId xmlns:p14="http://schemas.microsoft.com/office/powerpoint/2010/main" val="187154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E0F53-6D9D-444D-9AB6-A27AE376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Diagrama de casos de uso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77A39AD-1F30-4955-B883-844547DDB58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276" y="2016125"/>
            <a:ext cx="6107772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7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0D60411-6BF4-414C-A39E-DB1235729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148" y="331304"/>
            <a:ext cx="5817704" cy="529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9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6012A28-5524-4C8E-8B23-4C1192E92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548" y="359258"/>
            <a:ext cx="485029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3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F639522-4239-4776-84C2-85CEF989B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0" y="728871"/>
            <a:ext cx="5627077" cy="44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A64C104-FA8A-47A3-9273-F7A59CDB0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778" y="281355"/>
            <a:ext cx="6161649" cy="50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9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BEC1E77-18A9-4418-BCC7-5C3863352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033" y="371060"/>
            <a:ext cx="6733969" cy="483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58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45</TotalTime>
  <Words>23</Words>
  <Application>Microsoft Office PowerPoint</Application>
  <PresentationFormat>Panorámica</PresentationFormat>
  <Paragraphs>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Galería</vt:lpstr>
      <vt:lpstr>Sistema bibliotecario para la reservación de un libro en la universidad</vt:lpstr>
      <vt:lpstr>Actores </vt:lpstr>
      <vt:lpstr>Casos de uso</vt:lpstr>
      <vt:lpstr>Diagrama de casos de uso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MODELO DE DATOS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bibliotecario para la reservación de un libro en la universidad</dc:title>
  <dc:creator>LEONARDO SANCHEZ</dc:creator>
  <cp:lastModifiedBy>Alisson Diaz</cp:lastModifiedBy>
  <cp:revision>5</cp:revision>
  <dcterms:created xsi:type="dcterms:W3CDTF">2021-01-28T15:20:05Z</dcterms:created>
  <dcterms:modified xsi:type="dcterms:W3CDTF">2021-01-28T17:36:41Z</dcterms:modified>
</cp:coreProperties>
</file>