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9"/>
  </p:notesMasterIdLst>
  <p:sldIdLst>
    <p:sldId id="270" r:id="rId2"/>
    <p:sldId id="388" r:id="rId3"/>
    <p:sldId id="433" r:id="rId4"/>
    <p:sldId id="443" r:id="rId5"/>
    <p:sldId id="409" r:id="rId6"/>
    <p:sldId id="448" r:id="rId7"/>
    <p:sldId id="395" r:id="rId8"/>
  </p:sldIdLst>
  <p:sldSz cx="9144000" cy="6858000" type="screen4x3"/>
  <p:notesSz cx="6858000" cy="9144000"/>
  <p:defaultTextStyle>
    <a:defPPr>
      <a:defRPr lang="es-P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5A27FDEE-B5DF-46DA-B8A3-6D42BF95F1AE}">
          <p14:sldIdLst>
            <p14:sldId id="270"/>
            <p14:sldId id="388"/>
            <p14:sldId id="433"/>
            <p14:sldId id="443"/>
            <p14:sldId id="409"/>
            <p14:sldId id="448"/>
            <p14:sldId id="3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990033"/>
    <a:srgbClr val="FF9933"/>
    <a:srgbClr val="CC9900"/>
    <a:srgbClr val="4A724E"/>
    <a:srgbClr val="537F57"/>
    <a:srgbClr val="59895E"/>
    <a:srgbClr val="619566"/>
    <a:srgbClr val="476D4B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18" autoAdjust="0"/>
    <p:restoredTop sz="98814" autoAdjust="0"/>
  </p:normalViewPr>
  <p:slideViewPr>
    <p:cSldViewPr>
      <p:cViewPr varScale="1">
        <p:scale>
          <a:sx n="68" d="100"/>
          <a:sy n="68" d="100"/>
        </p:scale>
        <p:origin x="121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1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800ECB-EEB1-4108-BD0B-9053A8C0850C}" type="doc">
      <dgm:prSet loTypeId="urn:microsoft.com/office/officeart/2005/8/layout/chevron2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s-PE"/>
        </a:p>
      </dgm:t>
    </dgm:pt>
    <dgm:pt modelId="{521EC931-857C-49AD-A828-2E5AECE43AAD}">
      <dgm:prSet phldrT="[Texto]" custT="1"/>
      <dgm:spPr/>
      <dgm:t>
        <a:bodyPr/>
        <a:lstStyle/>
        <a:p>
          <a:r>
            <a:rPr lang="es-MX" sz="2800" dirty="0">
              <a:latin typeface="Calibri" pitchFamily="34" charset="0"/>
              <a:cs typeface="Calibri" pitchFamily="34" charset="0"/>
            </a:rPr>
            <a:t>INTRODUCCIÓN</a:t>
          </a:r>
          <a:endParaRPr lang="es-PE" sz="2800" dirty="0">
            <a:latin typeface="Calibri" pitchFamily="34" charset="0"/>
            <a:cs typeface="Calibri" pitchFamily="34" charset="0"/>
          </a:endParaRPr>
        </a:p>
      </dgm:t>
    </dgm:pt>
    <dgm:pt modelId="{F27F55A4-46E6-41A5-A7F3-077C01D0D94C}" type="parTrans" cxnId="{4469C733-8BF8-4393-9AB4-97EF37732CAA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D66C3D50-5546-452A-8E63-013E78577148}" type="sibTrans" cxnId="{4469C733-8BF8-4393-9AB4-97EF37732CAA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1DCDB3B4-40B2-4E8D-AE9D-B0A709C69535}">
      <dgm:prSet phldrT="[Texto]" custT="1"/>
      <dgm:spPr/>
      <dgm:t>
        <a:bodyPr/>
        <a:lstStyle/>
        <a:p>
          <a:r>
            <a:rPr lang="es-PE" sz="2800" b="1" dirty="0">
              <a:latin typeface="Calibri" pitchFamily="34" charset="0"/>
              <a:cs typeface="Calibri" pitchFamily="34" charset="0"/>
            </a:rPr>
            <a:t>2</a:t>
          </a:r>
        </a:p>
      </dgm:t>
    </dgm:pt>
    <dgm:pt modelId="{86D4FED9-33D6-474B-B8C4-FB6E3D916CDE}" type="parTrans" cxnId="{C41AB0EB-A464-4D87-B398-0D3E86ACD6DD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E5E42BAA-5858-4551-901B-2D5843640BF3}" type="sibTrans" cxnId="{C41AB0EB-A464-4D87-B398-0D3E86ACD6DD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FCA73991-25AF-4074-B92F-9A5F66BA0C32}">
      <dgm:prSet phldrT="[Texto]" custT="1"/>
      <dgm:spPr/>
      <dgm:t>
        <a:bodyPr/>
        <a:lstStyle/>
        <a:p>
          <a:r>
            <a:rPr lang="es-PE" sz="2800" dirty="0">
              <a:latin typeface="Calibri" pitchFamily="34" charset="0"/>
              <a:cs typeface="Calibri" pitchFamily="34" charset="0"/>
            </a:rPr>
            <a:t>OBJETIVOS</a:t>
          </a:r>
        </a:p>
      </dgm:t>
    </dgm:pt>
    <dgm:pt modelId="{5A0854B8-C50E-472A-861C-5EEC9B10503A}" type="parTrans" cxnId="{DFE658CE-A0B9-4EA1-829D-F065B587941D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0D0A9866-52F8-45B5-AC60-05952A110C8D}" type="sibTrans" cxnId="{DFE658CE-A0B9-4EA1-829D-F065B587941D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0B09DEE9-9FCE-4795-B024-0416A119B888}">
      <dgm:prSet phldrT="[Texto]" custT="1"/>
      <dgm:spPr/>
      <dgm:t>
        <a:bodyPr/>
        <a:lstStyle/>
        <a:p>
          <a:r>
            <a:rPr lang="es-PE" sz="2800" b="1" dirty="0">
              <a:latin typeface="Calibri" pitchFamily="34" charset="0"/>
              <a:cs typeface="Calibri" pitchFamily="34" charset="0"/>
            </a:rPr>
            <a:t>3</a:t>
          </a:r>
        </a:p>
      </dgm:t>
    </dgm:pt>
    <dgm:pt modelId="{B9C97F09-D3CE-43B1-880E-35E4926CD7F1}" type="parTrans" cxnId="{76E9EFE0-5FB6-4DB3-9588-F838C20E93D8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613F15B6-2885-4912-A62C-6109B98AAD70}" type="sibTrans" cxnId="{76E9EFE0-5FB6-4DB3-9588-F838C20E93D8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93AD285E-022E-4EFC-8140-5404F2E53B05}">
      <dgm:prSet phldrT="[Texto]" custT="1"/>
      <dgm:spPr/>
      <dgm:t>
        <a:bodyPr/>
        <a:lstStyle/>
        <a:p>
          <a:r>
            <a:rPr lang="es-PE" sz="2800" dirty="0">
              <a:latin typeface="Calibri" pitchFamily="34" charset="0"/>
              <a:cs typeface="Calibri" pitchFamily="34" charset="0"/>
            </a:rPr>
            <a:t>DESCRIPCIÓN DE LA SOLUCIÓN</a:t>
          </a:r>
        </a:p>
      </dgm:t>
    </dgm:pt>
    <dgm:pt modelId="{604015F0-8780-451E-A8CB-00CE95EB395C}" type="parTrans" cxnId="{9AD06D96-920A-48CE-B029-0C1B86CEDF9A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891A967D-1FC3-4C73-B542-BA007F4F416B}" type="sibTrans" cxnId="{9AD06D96-920A-48CE-B029-0C1B86CEDF9A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EA1AACA7-B424-420B-B7B4-888B36C12C08}">
      <dgm:prSet phldrT="[Texto]" custT="1"/>
      <dgm:spPr/>
      <dgm:t>
        <a:bodyPr/>
        <a:lstStyle/>
        <a:p>
          <a:r>
            <a:rPr lang="es-PE" sz="2800" b="1" dirty="0">
              <a:latin typeface="Calibri" pitchFamily="34" charset="0"/>
              <a:cs typeface="Calibri" pitchFamily="34" charset="0"/>
            </a:rPr>
            <a:t>4</a:t>
          </a:r>
        </a:p>
      </dgm:t>
    </dgm:pt>
    <dgm:pt modelId="{7F4E89A9-A37D-4BD5-9E5A-10CE0E4BCA5F}" type="parTrans" cxnId="{B39814A5-303D-4F47-81DB-F895A9581E44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79A4AC55-5DCC-4181-820A-BB534B83649A}" type="sibTrans" cxnId="{B39814A5-303D-4F47-81DB-F895A9581E44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906EB6E2-552B-47B1-8CC0-AD9C77512F97}">
      <dgm:prSet phldrT="[Texto]" custT="1"/>
      <dgm:spPr/>
      <dgm:t>
        <a:bodyPr/>
        <a:lstStyle/>
        <a:p>
          <a:r>
            <a:rPr lang="es-PE" sz="2800" dirty="0">
              <a:latin typeface="Calibri" pitchFamily="34" charset="0"/>
              <a:cs typeface="Calibri" pitchFamily="34" charset="0"/>
            </a:rPr>
            <a:t>RESULTADOS</a:t>
          </a:r>
        </a:p>
      </dgm:t>
    </dgm:pt>
    <dgm:pt modelId="{D60CFDAD-4387-4ACB-8E6E-577A42C001C7}" type="parTrans" cxnId="{EF4498D1-6CD2-4ACF-A433-BB57B17B4068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30EA5FAA-2E67-4CF6-B9A4-B6C09BA7145D}" type="sibTrans" cxnId="{EF4498D1-6CD2-4ACF-A433-BB57B17B4068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9268D1AC-D7C0-4DD3-9EB4-68636C36E3B3}">
      <dgm:prSet phldrT="[Texto]" custT="1"/>
      <dgm:spPr/>
      <dgm:t>
        <a:bodyPr/>
        <a:lstStyle/>
        <a:p>
          <a:r>
            <a:rPr lang="es-PE" sz="2800" dirty="0">
              <a:latin typeface="Calibri" pitchFamily="34" charset="0"/>
              <a:cs typeface="Calibri" pitchFamily="34" charset="0"/>
            </a:rPr>
            <a:t>5</a:t>
          </a:r>
        </a:p>
      </dgm:t>
    </dgm:pt>
    <dgm:pt modelId="{A35C21BB-12D3-4749-A4D6-002B4F522E8B}" type="parTrans" cxnId="{3A175095-2CB3-4AEB-8D3C-4BDAD4A62B42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2D1EE69C-D889-499D-B4FA-C5BF3D87B541}" type="sibTrans" cxnId="{3A175095-2CB3-4AEB-8D3C-4BDAD4A62B42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47A2ED80-6670-43D9-9228-5E6ED9565CB9}">
      <dgm:prSet custT="1"/>
      <dgm:spPr/>
      <dgm:t>
        <a:bodyPr/>
        <a:lstStyle/>
        <a:p>
          <a:r>
            <a:rPr lang="es-PE" sz="2800" dirty="0">
              <a:latin typeface="Calibri" pitchFamily="34" charset="0"/>
              <a:cs typeface="Calibri" pitchFamily="34" charset="0"/>
            </a:rPr>
            <a:t>CONCLUSIONES</a:t>
          </a:r>
        </a:p>
      </dgm:t>
    </dgm:pt>
    <dgm:pt modelId="{47CA7623-D3CD-4EB0-89F2-96C8FFFDA717}" type="parTrans" cxnId="{5A4C2171-A3DB-4F2E-B83E-C14A93530349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593A31B8-3A90-4E80-B683-34FB08C53870}" type="sibTrans" cxnId="{5A4C2171-A3DB-4F2E-B83E-C14A93530349}">
      <dgm:prSet/>
      <dgm:spPr/>
      <dgm:t>
        <a:bodyPr/>
        <a:lstStyle/>
        <a:p>
          <a:endParaRPr lang="es-PE" sz="2800">
            <a:latin typeface="Calibri" pitchFamily="34" charset="0"/>
            <a:cs typeface="Calibri" pitchFamily="34" charset="0"/>
          </a:endParaRPr>
        </a:p>
      </dgm:t>
    </dgm:pt>
    <dgm:pt modelId="{318089E3-9456-41F0-867E-C682ED20A27F}">
      <dgm:prSet phldrT="[Texto]" custT="1"/>
      <dgm:spPr/>
      <dgm:t>
        <a:bodyPr/>
        <a:lstStyle/>
        <a:p>
          <a:r>
            <a:rPr lang="es-PE" sz="2800" b="1" dirty="0">
              <a:latin typeface="Calibri" pitchFamily="34" charset="0"/>
              <a:cs typeface="Calibri" pitchFamily="34" charset="0"/>
            </a:rPr>
            <a:t>1</a:t>
          </a:r>
        </a:p>
      </dgm:t>
    </dgm:pt>
    <dgm:pt modelId="{3E7EEC32-BB22-446E-8D30-87C8B14DA7BA}" type="parTrans" cxnId="{D06A5A05-B932-43E8-889A-4A633B6E370E}">
      <dgm:prSet/>
      <dgm:spPr/>
      <dgm:t>
        <a:bodyPr/>
        <a:lstStyle/>
        <a:p>
          <a:endParaRPr lang="es-MX" sz="2800">
            <a:latin typeface="Calibri" pitchFamily="34" charset="0"/>
            <a:cs typeface="Calibri" pitchFamily="34" charset="0"/>
          </a:endParaRPr>
        </a:p>
      </dgm:t>
    </dgm:pt>
    <dgm:pt modelId="{025CFA87-61D1-47DC-8E57-0E434A592277}" type="sibTrans" cxnId="{D06A5A05-B932-43E8-889A-4A633B6E370E}">
      <dgm:prSet/>
      <dgm:spPr/>
      <dgm:t>
        <a:bodyPr/>
        <a:lstStyle/>
        <a:p>
          <a:endParaRPr lang="es-MX" sz="2800">
            <a:latin typeface="Calibri" pitchFamily="34" charset="0"/>
            <a:cs typeface="Calibri" pitchFamily="34" charset="0"/>
          </a:endParaRPr>
        </a:p>
      </dgm:t>
    </dgm:pt>
    <dgm:pt modelId="{55766F14-7A93-48CC-B2B4-09EFA22C7443}" type="pres">
      <dgm:prSet presAssocID="{7F800ECB-EEB1-4108-BD0B-9053A8C0850C}" presName="linearFlow" presStyleCnt="0">
        <dgm:presLayoutVars>
          <dgm:dir/>
          <dgm:animLvl val="lvl"/>
          <dgm:resizeHandles val="exact"/>
        </dgm:presLayoutVars>
      </dgm:prSet>
      <dgm:spPr/>
    </dgm:pt>
    <dgm:pt modelId="{6D2E5627-FA26-493F-AAC0-174B3A31FF2C}" type="pres">
      <dgm:prSet presAssocID="{318089E3-9456-41F0-867E-C682ED20A27F}" presName="composite" presStyleCnt="0"/>
      <dgm:spPr/>
    </dgm:pt>
    <dgm:pt modelId="{4D5480C1-B1BF-4466-86AF-F7155A42DF9D}" type="pres">
      <dgm:prSet presAssocID="{318089E3-9456-41F0-867E-C682ED20A27F}" presName="parentText" presStyleLbl="alignNode1" presStyleIdx="0" presStyleCnt="5" custScaleX="112307">
        <dgm:presLayoutVars>
          <dgm:chMax val="1"/>
          <dgm:bulletEnabled val="1"/>
        </dgm:presLayoutVars>
      </dgm:prSet>
      <dgm:spPr/>
    </dgm:pt>
    <dgm:pt modelId="{1FA6639F-AA59-45D4-9D19-676F9A8B2826}" type="pres">
      <dgm:prSet presAssocID="{318089E3-9456-41F0-867E-C682ED20A27F}" presName="descendantText" presStyleLbl="alignAcc1" presStyleIdx="0" presStyleCnt="5">
        <dgm:presLayoutVars>
          <dgm:bulletEnabled val="1"/>
        </dgm:presLayoutVars>
      </dgm:prSet>
      <dgm:spPr/>
    </dgm:pt>
    <dgm:pt modelId="{DA20EE47-2610-4052-940F-254FB43C3CF4}" type="pres">
      <dgm:prSet presAssocID="{025CFA87-61D1-47DC-8E57-0E434A592277}" presName="sp" presStyleCnt="0"/>
      <dgm:spPr/>
    </dgm:pt>
    <dgm:pt modelId="{48936A9F-12AC-4DE5-B080-F24626B6CCAB}" type="pres">
      <dgm:prSet presAssocID="{1DCDB3B4-40B2-4E8D-AE9D-B0A709C69535}" presName="composite" presStyleCnt="0"/>
      <dgm:spPr/>
    </dgm:pt>
    <dgm:pt modelId="{530EA16F-5A38-4169-ADAE-9AB87263C8BC}" type="pres">
      <dgm:prSet presAssocID="{1DCDB3B4-40B2-4E8D-AE9D-B0A709C69535}" presName="parentText" presStyleLbl="alignNode1" presStyleIdx="1" presStyleCnt="5" custScaleX="112307">
        <dgm:presLayoutVars>
          <dgm:chMax val="1"/>
          <dgm:bulletEnabled val="1"/>
        </dgm:presLayoutVars>
      </dgm:prSet>
      <dgm:spPr/>
    </dgm:pt>
    <dgm:pt modelId="{5C11863D-0AEA-44C3-B5CE-E3CD0457FA6E}" type="pres">
      <dgm:prSet presAssocID="{1DCDB3B4-40B2-4E8D-AE9D-B0A709C69535}" presName="descendantText" presStyleLbl="alignAcc1" presStyleIdx="1" presStyleCnt="5">
        <dgm:presLayoutVars>
          <dgm:bulletEnabled val="1"/>
        </dgm:presLayoutVars>
      </dgm:prSet>
      <dgm:spPr/>
    </dgm:pt>
    <dgm:pt modelId="{3E6C8B03-5458-4AA0-817F-50B327810A2B}" type="pres">
      <dgm:prSet presAssocID="{E5E42BAA-5858-4551-901B-2D5843640BF3}" presName="sp" presStyleCnt="0"/>
      <dgm:spPr/>
    </dgm:pt>
    <dgm:pt modelId="{DB4314F8-8DAC-4263-B006-CD2B9FA3E30B}" type="pres">
      <dgm:prSet presAssocID="{0B09DEE9-9FCE-4795-B024-0416A119B888}" presName="composite" presStyleCnt="0"/>
      <dgm:spPr/>
    </dgm:pt>
    <dgm:pt modelId="{93D43C51-7F29-4E2F-878C-F219B5F72D72}" type="pres">
      <dgm:prSet presAssocID="{0B09DEE9-9FCE-4795-B024-0416A119B888}" presName="parentText" presStyleLbl="alignNode1" presStyleIdx="2" presStyleCnt="5" custScaleX="112307">
        <dgm:presLayoutVars>
          <dgm:chMax val="1"/>
          <dgm:bulletEnabled val="1"/>
        </dgm:presLayoutVars>
      </dgm:prSet>
      <dgm:spPr/>
    </dgm:pt>
    <dgm:pt modelId="{CBFF243F-DAE4-40E3-8214-6EE0DDB6CD06}" type="pres">
      <dgm:prSet presAssocID="{0B09DEE9-9FCE-4795-B024-0416A119B888}" presName="descendantText" presStyleLbl="alignAcc1" presStyleIdx="2" presStyleCnt="5">
        <dgm:presLayoutVars>
          <dgm:bulletEnabled val="1"/>
        </dgm:presLayoutVars>
      </dgm:prSet>
      <dgm:spPr/>
    </dgm:pt>
    <dgm:pt modelId="{41826916-F9FA-47EC-B461-00FE8836097D}" type="pres">
      <dgm:prSet presAssocID="{613F15B6-2885-4912-A62C-6109B98AAD70}" presName="sp" presStyleCnt="0"/>
      <dgm:spPr/>
    </dgm:pt>
    <dgm:pt modelId="{271FCA3C-1C22-4A83-8AE9-A51FB692D8B8}" type="pres">
      <dgm:prSet presAssocID="{EA1AACA7-B424-420B-B7B4-888B36C12C08}" presName="composite" presStyleCnt="0"/>
      <dgm:spPr/>
    </dgm:pt>
    <dgm:pt modelId="{5221DF3F-D8DE-42F1-A6F0-DA235BFDEFC2}" type="pres">
      <dgm:prSet presAssocID="{EA1AACA7-B424-420B-B7B4-888B36C12C08}" presName="parentText" presStyleLbl="alignNode1" presStyleIdx="3" presStyleCnt="5" custScaleX="112307">
        <dgm:presLayoutVars>
          <dgm:chMax val="1"/>
          <dgm:bulletEnabled val="1"/>
        </dgm:presLayoutVars>
      </dgm:prSet>
      <dgm:spPr/>
    </dgm:pt>
    <dgm:pt modelId="{521A4D28-3F4A-4D3C-9056-1CC3D4FEEBB9}" type="pres">
      <dgm:prSet presAssocID="{EA1AACA7-B424-420B-B7B4-888B36C12C08}" presName="descendantText" presStyleLbl="alignAcc1" presStyleIdx="3" presStyleCnt="5">
        <dgm:presLayoutVars>
          <dgm:bulletEnabled val="1"/>
        </dgm:presLayoutVars>
      </dgm:prSet>
      <dgm:spPr/>
    </dgm:pt>
    <dgm:pt modelId="{1ED821B9-A3DF-4F6F-AB09-22CBCEF8DC1F}" type="pres">
      <dgm:prSet presAssocID="{79A4AC55-5DCC-4181-820A-BB534B83649A}" presName="sp" presStyleCnt="0"/>
      <dgm:spPr/>
    </dgm:pt>
    <dgm:pt modelId="{95AB21ED-2B3D-48BF-ABF1-7CA638E95261}" type="pres">
      <dgm:prSet presAssocID="{9268D1AC-D7C0-4DD3-9EB4-68636C36E3B3}" presName="composite" presStyleCnt="0"/>
      <dgm:spPr/>
    </dgm:pt>
    <dgm:pt modelId="{18800E90-5222-471A-BBE1-87675CC725D9}" type="pres">
      <dgm:prSet presAssocID="{9268D1AC-D7C0-4DD3-9EB4-68636C36E3B3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59EA0D7E-7A9D-4B9E-9423-2707C20C1CA9}" type="pres">
      <dgm:prSet presAssocID="{9268D1AC-D7C0-4DD3-9EB4-68636C36E3B3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D06A5A05-B932-43E8-889A-4A633B6E370E}" srcId="{7F800ECB-EEB1-4108-BD0B-9053A8C0850C}" destId="{318089E3-9456-41F0-867E-C682ED20A27F}" srcOrd="0" destOrd="0" parTransId="{3E7EEC32-BB22-446E-8D30-87C8B14DA7BA}" sibTransId="{025CFA87-61D1-47DC-8E57-0E434A592277}"/>
    <dgm:cxn modelId="{1F5C660A-21C4-42B5-9AD9-9BE4DF096E58}" type="presOf" srcId="{7F800ECB-EEB1-4108-BD0B-9053A8C0850C}" destId="{55766F14-7A93-48CC-B2B4-09EFA22C7443}" srcOrd="0" destOrd="0" presId="urn:microsoft.com/office/officeart/2005/8/layout/chevron2"/>
    <dgm:cxn modelId="{42D79B0E-025B-4432-8DF6-3D0A5D34966F}" type="presOf" srcId="{47A2ED80-6670-43D9-9228-5E6ED9565CB9}" destId="{59EA0D7E-7A9D-4B9E-9423-2707C20C1CA9}" srcOrd="0" destOrd="0" presId="urn:microsoft.com/office/officeart/2005/8/layout/chevron2"/>
    <dgm:cxn modelId="{15418411-45DD-465D-81B0-8E4D265C0F37}" type="presOf" srcId="{1DCDB3B4-40B2-4E8D-AE9D-B0A709C69535}" destId="{530EA16F-5A38-4169-ADAE-9AB87263C8BC}" srcOrd="0" destOrd="0" presId="urn:microsoft.com/office/officeart/2005/8/layout/chevron2"/>
    <dgm:cxn modelId="{ACADAB16-7023-484C-AC40-3A907987F4BF}" type="presOf" srcId="{906EB6E2-552B-47B1-8CC0-AD9C77512F97}" destId="{521A4D28-3F4A-4D3C-9056-1CC3D4FEEBB9}" srcOrd="0" destOrd="0" presId="urn:microsoft.com/office/officeart/2005/8/layout/chevron2"/>
    <dgm:cxn modelId="{4469C733-8BF8-4393-9AB4-97EF37732CAA}" srcId="{318089E3-9456-41F0-867E-C682ED20A27F}" destId="{521EC931-857C-49AD-A828-2E5AECE43AAD}" srcOrd="0" destOrd="0" parTransId="{F27F55A4-46E6-41A5-A7F3-077C01D0D94C}" sibTransId="{D66C3D50-5546-452A-8E63-013E78577148}"/>
    <dgm:cxn modelId="{92FE9939-5FFB-4D36-B438-AA5AEC174094}" type="presOf" srcId="{318089E3-9456-41F0-867E-C682ED20A27F}" destId="{4D5480C1-B1BF-4466-86AF-F7155A42DF9D}" srcOrd="0" destOrd="0" presId="urn:microsoft.com/office/officeart/2005/8/layout/chevron2"/>
    <dgm:cxn modelId="{FBA8E642-45D3-475E-B8B2-E3B282D87637}" type="presOf" srcId="{521EC931-857C-49AD-A828-2E5AECE43AAD}" destId="{1FA6639F-AA59-45D4-9D19-676F9A8B2826}" srcOrd="0" destOrd="0" presId="urn:microsoft.com/office/officeart/2005/8/layout/chevron2"/>
    <dgm:cxn modelId="{5A4C2171-A3DB-4F2E-B83E-C14A93530349}" srcId="{9268D1AC-D7C0-4DD3-9EB4-68636C36E3B3}" destId="{47A2ED80-6670-43D9-9228-5E6ED9565CB9}" srcOrd="0" destOrd="0" parTransId="{47CA7623-D3CD-4EB0-89F2-96C8FFFDA717}" sibTransId="{593A31B8-3A90-4E80-B683-34FB08C53870}"/>
    <dgm:cxn modelId="{30826276-F89A-4903-B60D-8746F17B1D60}" type="presOf" srcId="{FCA73991-25AF-4074-B92F-9A5F66BA0C32}" destId="{5C11863D-0AEA-44C3-B5CE-E3CD0457FA6E}" srcOrd="0" destOrd="0" presId="urn:microsoft.com/office/officeart/2005/8/layout/chevron2"/>
    <dgm:cxn modelId="{25DD1E7B-7B63-40E7-828D-1076FB8981B5}" type="presOf" srcId="{93AD285E-022E-4EFC-8140-5404F2E53B05}" destId="{CBFF243F-DAE4-40E3-8214-6EE0DDB6CD06}" srcOrd="0" destOrd="0" presId="urn:microsoft.com/office/officeart/2005/8/layout/chevron2"/>
    <dgm:cxn modelId="{3A175095-2CB3-4AEB-8D3C-4BDAD4A62B42}" srcId="{7F800ECB-EEB1-4108-BD0B-9053A8C0850C}" destId="{9268D1AC-D7C0-4DD3-9EB4-68636C36E3B3}" srcOrd="4" destOrd="0" parTransId="{A35C21BB-12D3-4749-A4D6-002B4F522E8B}" sibTransId="{2D1EE69C-D889-499D-B4FA-C5BF3D87B541}"/>
    <dgm:cxn modelId="{9AD06D96-920A-48CE-B029-0C1B86CEDF9A}" srcId="{0B09DEE9-9FCE-4795-B024-0416A119B888}" destId="{93AD285E-022E-4EFC-8140-5404F2E53B05}" srcOrd="0" destOrd="0" parTransId="{604015F0-8780-451E-A8CB-00CE95EB395C}" sibTransId="{891A967D-1FC3-4C73-B542-BA007F4F416B}"/>
    <dgm:cxn modelId="{B39814A5-303D-4F47-81DB-F895A9581E44}" srcId="{7F800ECB-EEB1-4108-BD0B-9053A8C0850C}" destId="{EA1AACA7-B424-420B-B7B4-888B36C12C08}" srcOrd="3" destOrd="0" parTransId="{7F4E89A9-A37D-4BD5-9E5A-10CE0E4BCA5F}" sibTransId="{79A4AC55-5DCC-4181-820A-BB534B83649A}"/>
    <dgm:cxn modelId="{484B45B7-D18F-408A-AD72-6E4F580BD526}" type="presOf" srcId="{9268D1AC-D7C0-4DD3-9EB4-68636C36E3B3}" destId="{18800E90-5222-471A-BBE1-87675CC725D9}" srcOrd="0" destOrd="0" presId="urn:microsoft.com/office/officeart/2005/8/layout/chevron2"/>
    <dgm:cxn modelId="{D8C30DC9-0EF8-498C-B388-188A0C1434A9}" type="presOf" srcId="{0B09DEE9-9FCE-4795-B024-0416A119B888}" destId="{93D43C51-7F29-4E2F-878C-F219B5F72D72}" srcOrd="0" destOrd="0" presId="urn:microsoft.com/office/officeart/2005/8/layout/chevron2"/>
    <dgm:cxn modelId="{DFE658CE-A0B9-4EA1-829D-F065B587941D}" srcId="{1DCDB3B4-40B2-4E8D-AE9D-B0A709C69535}" destId="{FCA73991-25AF-4074-B92F-9A5F66BA0C32}" srcOrd="0" destOrd="0" parTransId="{5A0854B8-C50E-472A-861C-5EEC9B10503A}" sibTransId="{0D0A9866-52F8-45B5-AC60-05952A110C8D}"/>
    <dgm:cxn modelId="{EF4498D1-6CD2-4ACF-A433-BB57B17B4068}" srcId="{EA1AACA7-B424-420B-B7B4-888B36C12C08}" destId="{906EB6E2-552B-47B1-8CC0-AD9C77512F97}" srcOrd="0" destOrd="0" parTransId="{D60CFDAD-4387-4ACB-8E6E-577A42C001C7}" sibTransId="{30EA5FAA-2E67-4CF6-B9A4-B6C09BA7145D}"/>
    <dgm:cxn modelId="{072BDBD8-D746-4CB2-92C1-94683AF1B5B3}" type="presOf" srcId="{EA1AACA7-B424-420B-B7B4-888B36C12C08}" destId="{5221DF3F-D8DE-42F1-A6F0-DA235BFDEFC2}" srcOrd="0" destOrd="0" presId="urn:microsoft.com/office/officeart/2005/8/layout/chevron2"/>
    <dgm:cxn modelId="{76E9EFE0-5FB6-4DB3-9588-F838C20E93D8}" srcId="{7F800ECB-EEB1-4108-BD0B-9053A8C0850C}" destId="{0B09DEE9-9FCE-4795-B024-0416A119B888}" srcOrd="2" destOrd="0" parTransId="{B9C97F09-D3CE-43B1-880E-35E4926CD7F1}" sibTransId="{613F15B6-2885-4912-A62C-6109B98AAD70}"/>
    <dgm:cxn modelId="{C41AB0EB-A464-4D87-B398-0D3E86ACD6DD}" srcId="{7F800ECB-EEB1-4108-BD0B-9053A8C0850C}" destId="{1DCDB3B4-40B2-4E8D-AE9D-B0A709C69535}" srcOrd="1" destOrd="0" parTransId="{86D4FED9-33D6-474B-B8C4-FB6E3D916CDE}" sibTransId="{E5E42BAA-5858-4551-901B-2D5843640BF3}"/>
    <dgm:cxn modelId="{7123BE3F-1205-4C7A-ACD1-98943991BACE}" type="presParOf" srcId="{55766F14-7A93-48CC-B2B4-09EFA22C7443}" destId="{6D2E5627-FA26-493F-AAC0-174B3A31FF2C}" srcOrd="0" destOrd="0" presId="urn:microsoft.com/office/officeart/2005/8/layout/chevron2"/>
    <dgm:cxn modelId="{66E23F7D-E6F1-4559-B29E-33F6BECC5EDC}" type="presParOf" srcId="{6D2E5627-FA26-493F-AAC0-174B3A31FF2C}" destId="{4D5480C1-B1BF-4466-86AF-F7155A42DF9D}" srcOrd="0" destOrd="0" presId="urn:microsoft.com/office/officeart/2005/8/layout/chevron2"/>
    <dgm:cxn modelId="{C628C11E-B303-4552-9C3C-8A618453478C}" type="presParOf" srcId="{6D2E5627-FA26-493F-AAC0-174B3A31FF2C}" destId="{1FA6639F-AA59-45D4-9D19-676F9A8B2826}" srcOrd="1" destOrd="0" presId="urn:microsoft.com/office/officeart/2005/8/layout/chevron2"/>
    <dgm:cxn modelId="{FCEF6320-C2A3-424C-B40E-83E13524E3DB}" type="presParOf" srcId="{55766F14-7A93-48CC-B2B4-09EFA22C7443}" destId="{DA20EE47-2610-4052-940F-254FB43C3CF4}" srcOrd="1" destOrd="0" presId="urn:microsoft.com/office/officeart/2005/8/layout/chevron2"/>
    <dgm:cxn modelId="{BDBAF7CC-F0CC-4133-AA0F-A8589AAD78AB}" type="presParOf" srcId="{55766F14-7A93-48CC-B2B4-09EFA22C7443}" destId="{48936A9F-12AC-4DE5-B080-F24626B6CCAB}" srcOrd="2" destOrd="0" presId="urn:microsoft.com/office/officeart/2005/8/layout/chevron2"/>
    <dgm:cxn modelId="{54EB4616-8678-45D4-9B88-76EEA96AEE08}" type="presParOf" srcId="{48936A9F-12AC-4DE5-B080-F24626B6CCAB}" destId="{530EA16F-5A38-4169-ADAE-9AB87263C8BC}" srcOrd="0" destOrd="0" presId="urn:microsoft.com/office/officeart/2005/8/layout/chevron2"/>
    <dgm:cxn modelId="{E3739A42-540E-4166-A3F4-A94F192053D6}" type="presParOf" srcId="{48936A9F-12AC-4DE5-B080-F24626B6CCAB}" destId="{5C11863D-0AEA-44C3-B5CE-E3CD0457FA6E}" srcOrd="1" destOrd="0" presId="urn:microsoft.com/office/officeart/2005/8/layout/chevron2"/>
    <dgm:cxn modelId="{98349C2E-20DA-44DF-938D-68EADC1FC80A}" type="presParOf" srcId="{55766F14-7A93-48CC-B2B4-09EFA22C7443}" destId="{3E6C8B03-5458-4AA0-817F-50B327810A2B}" srcOrd="3" destOrd="0" presId="urn:microsoft.com/office/officeart/2005/8/layout/chevron2"/>
    <dgm:cxn modelId="{C8DB95EE-8D3D-463D-ABD6-B19F62338F85}" type="presParOf" srcId="{55766F14-7A93-48CC-B2B4-09EFA22C7443}" destId="{DB4314F8-8DAC-4263-B006-CD2B9FA3E30B}" srcOrd="4" destOrd="0" presId="urn:microsoft.com/office/officeart/2005/8/layout/chevron2"/>
    <dgm:cxn modelId="{858AC6CD-1CB6-49AB-B34A-53B2284AA593}" type="presParOf" srcId="{DB4314F8-8DAC-4263-B006-CD2B9FA3E30B}" destId="{93D43C51-7F29-4E2F-878C-F219B5F72D72}" srcOrd="0" destOrd="0" presId="urn:microsoft.com/office/officeart/2005/8/layout/chevron2"/>
    <dgm:cxn modelId="{A510E81A-2658-41A3-BF31-017541BB7D3A}" type="presParOf" srcId="{DB4314F8-8DAC-4263-B006-CD2B9FA3E30B}" destId="{CBFF243F-DAE4-40E3-8214-6EE0DDB6CD06}" srcOrd="1" destOrd="0" presId="urn:microsoft.com/office/officeart/2005/8/layout/chevron2"/>
    <dgm:cxn modelId="{58A49911-3588-4B49-A9FC-A5D3E8EEC06D}" type="presParOf" srcId="{55766F14-7A93-48CC-B2B4-09EFA22C7443}" destId="{41826916-F9FA-47EC-B461-00FE8836097D}" srcOrd="5" destOrd="0" presId="urn:microsoft.com/office/officeart/2005/8/layout/chevron2"/>
    <dgm:cxn modelId="{7EF987A0-C35D-4F6A-B71F-DC2865378C3E}" type="presParOf" srcId="{55766F14-7A93-48CC-B2B4-09EFA22C7443}" destId="{271FCA3C-1C22-4A83-8AE9-A51FB692D8B8}" srcOrd="6" destOrd="0" presId="urn:microsoft.com/office/officeart/2005/8/layout/chevron2"/>
    <dgm:cxn modelId="{D28AE2F1-F578-4D7F-B667-84653AB3CDE7}" type="presParOf" srcId="{271FCA3C-1C22-4A83-8AE9-A51FB692D8B8}" destId="{5221DF3F-D8DE-42F1-A6F0-DA235BFDEFC2}" srcOrd="0" destOrd="0" presId="urn:microsoft.com/office/officeart/2005/8/layout/chevron2"/>
    <dgm:cxn modelId="{BE605400-541B-4902-9890-708C49200066}" type="presParOf" srcId="{271FCA3C-1C22-4A83-8AE9-A51FB692D8B8}" destId="{521A4D28-3F4A-4D3C-9056-1CC3D4FEEBB9}" srcOrd="1" destOrd="0" presId="urn:microsoft.com/office/officeart/2005/8/layout/chevron2"/>
    <dgm:cxn modelId="{348AF059-17CA-4817-BB90-2D7038E5D404}" type="presParOf" srcId="{55766F14-7A93-48CC-B2B4-09EFA22C7443}" destId="{1ED821B9-A3DF-4F6F-AB09-22CBCEF8DC1F}" srcOrd="7" destOrd="0" presId="urn:microsoft.com/office/officeart/2005/8/layout/chevron2"/>
    <dgm:cxn modelId="{8EF1434F-D3D0-4A02-8DCD-1C4C2BEE96B0}" type="presParOf" srcId="{55766F14-7A93-48CC-B2B4-09EFA22C7443}" destId="{95AB21ED-2B3D-48BF-ABF1-7CA638E95261}" srcOrd="8" destOrd="0" presId="urn:microsoft.com/office/officeart/2005/8/layout/chevron2"/>
    <dgm:cxn modelId="{82C10393-0E59-4C13-872A-B8FFD30DBF9E}" type="presParOf" srcId="{95AB21ED-2B3D-48BF-ABF1-7CA638E95261}" destId="{18800E90-5222-471A-BBE1-87675CC725D9}" srcOrd="0" destOrd="0" presId="urn:microsoft.com/office/officeart/2005/8/layout/chevron2"/>
    <dgm:cxn modelId="{D1C87318-662C-4D22-912B-88C6F0313FDF}" type="presParOf" srcId="{95AB21ED-2B3D-48BF-ABF1-7CA638E95261}" destId="{59EA0D7E-7A9D-4B9E-9423-2707C20C1CA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800ECB-EEB1-4108-BD0B-9053A8C0850C}" type="doc">
      <dgm:prSet loTypeId="urn:microsoft.com/office/officeart/2005/8/layout/hChevron3" loCatId="process" qsTypeId="urn:microsoft.com/office/officeart/2005/8/quickstyle/3d2" qsCatId="3D" csTypeId="urn:microsoft.com/office/officeart/2005/8/colors/accent3_2" csCatId="accent3" phldr="1"/>
      <dgm:spPr/>
      <dgm:t>
        <a:bodyPr/>
        <a:lstStyle/>
        <a:p>
          <a:endParaRPr lang="es-PE"/>
        </a:p>
      </dgm:t>
    </dgm:pt>
    <dgm:pt modelId="{7A6B122E-1326-484C-BC2A-945A18BF19F0}">
      <dgm:prSet phldrT="[Texto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s-PE" sz="2000" b="1" dirty="0">
              <a:latin typeface="Calibri" pitchFamily="34" charset="0"/>
              <a:cs typeface="Calibri" pitchFamily="34" charset="0"/>
            </a:rPr>
            <a:t>Introducción</a:t>
          </a:r>
        </a:p>
      </dgm:t>
    </dgm:pt>
    <dgm:pt modelId="{4D022904-1B2D-429C-B193-53B0457A35F6}" type="parTrans" cxnId="{6C181412-7EB8-4DA7-9031-A139CCD7C500}">
      <dgm:prSet/>
      <dgm:spPr/>
      <dgm:t>
        <a:bodyPr/>
        <a:lstStyle/>
        <a:p>
          <a:endParaRPr lang="es-PE"/>
        </a:p>
      </dgm:t>
    </dgm:pt>
    <dgm:pt modelId="{A3A5EF40-3069-4968-8AFF-08F804420471}" type="sibTrans" cxnId="{6C181412-7EB8-4DA7-9031-A139CCD7C500}">
      <dgm:prSet/>
      <dgm:spPr/>
      <dgm:t>
        <a:bodyPr/>
        <a:lstStyle/>
        <a:p>
          <a:endParaRPr lang="es-PE"/>
        </a:p>
      </dgm:t>
    </dgm:pt>
    <dgm:pt modelId="{FCA73991-25AF-4074-B92F-9A5F66BA0C32}">
      <dgm:prSet phldrT="[Texto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s-PE" b="1" dirty="0"/>
        </a:p>
      </dgm:t>
    </dgm:pt>
    <dgm:pt modelId="{0D0A9866-52F8-45B5-AC60-05952A110C8D}" type="sibTrans" cxnId="{DFE658CE-A0B9-4EA1-829D-F065B587941D}">
      <dgm:prSet/>
      <dgm:spPr/>
      <dgm:t>
        <a:bodyPr/>
        <a:lstStyle/>
        <a:p>
          <a:endParaRPr lang="es-PE"/>
        </a:p>
      </dgm:t>
    </dgm:pt>
    <dgm:pt modelId="{5A0854B8-C50E-472A-861C-5EEC9B10503A}" type="parTrans" cxnId="{DFE658CE-A0B9-4EA1-829D-F065B587941D}">
      <dgm:prSet/>
      <dgm:spPr/>
      <dgm:t>
        <a:bodyPr/>
        <a:lstStyle/>
        <a:p>
          <a:endParaRPr lang="es-PE"/>
        </a:p>
      </dgm:t>
    </dgm:pt>
    <dgm:pt modelId="{3EA37239-2C4C-4468-8F86-255E05A3357D}">
      <dgm:prSet phldrT="[Texto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s-PE" sz="1050" dirty="0"/>
        </a:p>
      </dgm:t>
    </dgm:pt>
    <dgm:pt modelId="{7A298C06-6300-4528-9086-8B5C3D1B4F0A}" type="sibTrans" cxnId="{D5ACD8D9-87A9-4366-A8FB-0D645B61E5F5}">
      <dgm:prSet/>
      <dgm:spPr/>
      <dgm:t>
        <a:bodyPr/>
        <a:lstStyle/>
        <a:p>
          <a:endParaRPr lang="es-PE"/>
        </a:p>
      </dgm:t>
    </dgm:pt>
    <dgm:pt modelId="{4B427925-5219-445E-A577-8F7EB63D0AAF}" type="parTrans" cxnId="{D5ACD8D9-87A9-4366-A8FB-0D645B61E5F5}">
      <dgm:prSet/>
      <dgm:spPr/>
      <dgm:t>
        <a:bodyPr/>
        <a:lstStyle/>
        <a:p>
          <a:endParaRPr lang="es-PE"/>
        </a:p>
      </dgm:t>
    </dgm:pt>
    <dgm:pt modelId="{93AD285E-022E-4EFC-8140-5404F2E53B05}">
      <dgm:prSet phldrT="[Texto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s-PE" sz="1100" b="1" dirty="0"/>
        </a:p>
      </dgm:t>
    </dgm:pt>
    <dgm:pt modelId="{891A967D-1FC3-4C73-B542-BA007F4F416B}" type="sibTrans" cxnId="{9AD06D96-920A-48CE-B029-0C1B86CEDF9A}">
      <dgm:prSet/>
      <dgm:spPr/>
      <dgm:t>
        <a:bodyPr/>
        <a:lstStyle/>
        <a:p>
          <a:endParaRPr lang="es-PE"/>
        </a:p>
      </dgm:t>
    </dgm:pt>
    <dgm:pt modelId="{604015F0-8780-451E-A8CB-00CE95EB395C}" type="parTrans" cxnId="{9AD06D96-920A-48CE-B029-0C1B86CEDF9A}">
      <dgm:prSet/>
      <dgm:spPr/>
      <dgm:t>
        <a:bodyPr/>
        <a:lstStyle/>
        <a:p>
          <a:endParaRPr lang="es-PE"/>
        </a:p>
      </dgm:t>
    </dgm:pt>
    <dgm:pt modelId="{34B2867E-3A67-4610-A5A3-37A6FE70FBA2}">
      <dgm:prSet phldrT="[Texto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s-PE" sz="1050" b="1" dirty="0"/>
        </a:p>
      </dgm:t>
    </dgm:pt>
    <dgm:pt modelId="{854A487C-1C8B-4DF6-A618-70F110F69183}" type="sibTrans" cxnId="{72860417-4E57-498B-85DD-E895EA01968A}">
      <dgm:prSet/>
      <dgm:spPr/>
      <dgm:t>
        <a:bodyPr/>
        <a:lstStyle/>
        <a:p>
          <a:endParaRPr lang="es-PE"/>
        </a:p>
      </dgm:t>
    </dgm:pt>
    <dgm:pt modelId="{DDD7005A-E8B0-4109-8BF0-094F26D8B906}" type="parTrans" cxnId="{72860417-4E57-498B-85DD-E895EA01968A}">
      <dgm:prSet/>
      <dgm:spPr/>
      <dgm:t>
        <a:bodyPr/>
        <a:lstStyle/>
        <a:p>
          <a:endParaRPr lang="es-PE"/>
        </a:p>
      </dgm:t>
    </dgm:pt>
    <dgm:pt modelId="{D51C8B76-2B40-4AAA-808D-A278D3912D63}" type="pres">
      <dgm:prSet presAssocID="{7F800ECB-EEB1-4108-BD0B-9053A8C0850C}" presName="Name0" presStyleCnt="0">
        <dgm:presLayoutVars>
          <dgm:dir/>
          <dgm:resizeHandles val="exact"/>
        </dgm:presLayoutVars>
      </dgm:prSet>
      <dgm:spPr/>
    </dgm:pt>
    <dgm:pt modelId="{924671DE-E577-468D-A974-6A9E69EA4051}" type="pres">
      <dgm:prSet presAssocID="{7A6B122E-1326-484C-BC2A-945A18BF19F0}" presName="parTxOnly" presStyleLbl="node1" presStyleIdx="0" presStyleCnt="5" custScaleX="150009" custScaleY="187511">
        <dgm:presLayoutVars>
          <dgm:bulletEnabled val="1"/>
        </dgm:presLayoutVars>
      </dgm:prSet>
      <dgm:spPr/>
    </dgm:pt>
    <dgm:pt modelId="{35338168-4052-45AB-AA9A-A279FC069D4F}" type="pres">
      <dgm:prSet presAssocID="{A3A5EF40-3069-4968-8AFF-08F804420471}" presName="parSpace" presStyleCnt="0"/>
      <dgm:spPr/>
    </dgm:pt>
    <dgm:pt modelId="{F3261348-BBE6-4C5C-BB18-5466D4D98025}" type="pres">
      <dgm:prSet presAssocID="{34B2867E-3A67-4610-A5A3-37A6FE70FBA2}" presName="parTxOnly" presStyleLbl="node1" presStyleIdx="1" presStyleCnt="5" custScaleY="130554">
        <dgm:presLayoutVars>
          <dgm:bulletEnabled val="1"/>
        </dgm:presLayoutVars>
      </dgm:prSet>
      <dgm:spPr/>
    </dgm:pt>
    <dgm:pt modelId="{DD07B6E1-9AA6-4023-ABF7-703A076BBD32}" type="pres">
      <dgm:prSet presAssocID="{854A487C-1C8B-4DF6-A618-70F110F69183}" presName="parSpace" presStyleCnt="0"/>
      <dgm:spPr/>
    </dgm:pt>
    <dgm:pt modelId="{1AF690F0-1B3E-4255-9599-86C5AE08E3A0}" type="pres">
      <dgm:prSet presAssocID="{3EA37239-2C4C-4468-8F86-255E05A3357D}" presName="parTxOnly" presStyleLbl="node1" presStyleIdx="2" presStyleCnt="5" custScaleY="130554">
        <dgm:presLayoutVars>
          <dgm:bulletEnabled val="1"/>
        </dgm:presLayoutVars>
      </dgm:prSet>
      <dgm:spPr/>
    </dgm:pt>
    <dgm:pt modelId="{7CFE4B24-709C-4A52-8FAA-AFCC0E650C77}" type="pres">
      <dgm:prSet presAssocID="{7A298C06-6300-4528-9086-8B5C3D1B4F0A}" presName="parSpace" presStyleCnt="0"/>
      <dgm:spPr/>
    </dgm:pt>
    <dgm:pt modelId="{7C5C0506-F0A0-45F1-BCA0-82FF975954E3}" type="pres">
      <dgm:prSet presAssocID="{FCA73991-25AF-4074-B92F-9A5F66BA0C32}" presName="parTxOnly" presStyleLbl="node1" presStyleIdx="3" presStyleCnt="5" custScaleY="130554">
        <dgm:presLayoutVars>
          <dgm:bulletEnabled val="1"/>
        </dgm:presLayoutVars>
      </dgm:prSet>
      <dgm:spPr/>
    </dgm:pt>
    <dgm:pt modelId="{480F03E6-8301-4BBB-A30E-8E9319277F76}" type="pres">
      <dgm:prSet presAssocID="{0D0A9866-52F8-45B5-AC60-05952A110C8D}" presName="parSpace" presStyleCnt="0"/>
      <dgm:spPr/>
    </dgm:pt>
    <dgm:pt modelId="{117599A1-5031-413A-A55B-2A99AAF35206}" type="pres">
      <dgm:prSet presAssocID="{93AD285E-022E-4EFC-8140-5404F2E53B05}" presName="parTxOnly" presStyleLbl="node1" presStyleIdx="4" presStyleCnt="5" custScaleX="104861" custScaleY="130554">
        <dgm:presLayoutVars>
          <dgm:bulletEnabled val="1"/>
        </dgm:presLayoutVars>
      </dgm:prSet>
      <dgm:spPr/>
    </dgm:pt>
  </dgm:ptLst>
  <dgm:cxnLst>
    <dgm:cxn modelId="{90F9F409-BA98-4DF6-978D-4F17658F47B5}" type="presOf" srcId="{3EA37239-2C4C-4468-8F86-255E05A3357D}" destId="{1AF690F0-1B3E-4255-9599-86C5AE08E3A0}" srcOrd="0" destOrd="0" presId="urn:microsoft.com/office/officeart/2005/8/layout/hChevron3"/>
    <dgm:cxn modelId="{6C181412-7EB8-4DA7-9031-A139CCD7C500}" srcId="{7F800ECB-EEB1-4108-BD0B-9053A8C0850C}" destId="{7A6B122E-1326-484C-BC2A-945A18BF19F0}" srcOrd="0" destOrd="0" parTransId="{4D022904-1B2D-429C-B193-53B0457A35F6}" sibTransId="{A3A5EF40-3069-4968-8AFF-08F804420471}"/>
    <dgm:cxn modelId="{72860417-4E57-498B-85DD-E895EA01968A}" srcId="{7F800ECB-EEB1-4108-BD0B-9053A8C0850C}" destId="{34B2867E-3A67-4610-A5A3-37A6FE70FBA2}" srcOrd="1" destOrd="0" parTransId="{DDD7005A-E8B0-4109-8BF0-094F26D8B906}" sibTransId="{854A487C-1C8B-4DF6-A618-70F110F69183}"/>
    <dgm:cxn modelId="{2DCCD61A-4619-48E6-B054-FC233261D26B}" type="presOf" srcId="{34B2867E-3A67-4610-A5A3-37A6FE70FBA2}" destId="{F3261348-BBE6-4C5C-BB18-5466D4D98025}" srcOrd="0" destOrd="0" presId="urn:microsoft.com/office/officeart/2005/8/layout/hChevron3"/>
    <dgm:cxn modelId="{97F81567-92CA-4462-9C00-9BDB009F3AED}" type="presOf" srcId="{FCA73991-25AF-4074-B92F-9A5F66BA0C32}" destId="{7C5C0506-F0A0-45F1-BCA0-82FF975954E3}" srcOrd="0" destOrd="0" presId="urn:microsoft.com/office/officeart/2005/8/layout/hChevron3"/>
    <dgm:cxn modelId="{8278A44A-8ADC-4CD1-B0D0-49A5B67E98F4}" type="presOf" srcId="{7F800ECB-EEB1-4108-BD0B-9053A8C0850C}" destId="{D51C8B76-2B40-4AAA-808D-A278D3912D63}" srcOrd="0" destOrd="0" presId="urn:microsoft.com/office/officeart/2005/8/layout/hChevron3"/>
    <dgm:cxn modelId="{2991EE88-A02B-48A1-952F-C75BF3B62855}" type="presOf" srcId="{93AD285E-022E-4EFC-8140-5404F2E53B05}" destId="{117599A1-5031-413A-A55B-2A99AAF35206}" srcOrd="0" destOrd="0" presId="urn:microsoft.com/office/officeart/2005/8/layout/hChevron3"/>
    <dgm:cxn modelId="{56930992-864C-48CE-ADEB-FE8BBFE8A46E}" type="presOf" srcId="{7A6B122E-1326-484C-BC2A-945A18BF19F0}" destId="{924671DE-E577-468D-A974-6A9E69EA4051}" srcOrd="0" destOrd="0" presId="urn:microsoft.com/office/officeart/2005/8/layout/hChevron3"/>
    <dgm:cxn modelId="{9AD06D96-920A-48CE-B029-0C1B86CEDF9A}" srcId="{7F800ECB-EEB1-4108-BD0B-9053A8C0850C}" destId="{93AD285E-022E-4EFC-8140-5404F2E53B05}" srcOrd="4" destOrd="0" parTransId="{604015F0-8780-451E-A8CB-00CE95EB395C}" sibTransId="{891A967D-1FC3-4C73-B542-BA007F4F416B}"/>
    <dgm:cxn modelId="{DFE658CE-A0B9-4EA1-829D-F065B587941D}" srcId="{7F800ECB-EEB1-4108-BD0B-9053A8C0850C}" destId="{FCA73991-25AF-4074-B92F-9A5F66BA0C32}" srcOrd="3" destOrd="0" parTransId="{5A0854B8-C50E-472A-861C-5EEC9B10503A}" sibTransId="{0D0A9866-52F8-45B5-AC60-05952A110C8D}"/>
    <dgm:cxn modelId="{D5ACD8D9-87A9-4366-A8FB-0D645B61E5F5}" srcId="{7F800ECB-EEB1-4108-BD0B-9053A8C0850C}" destId="{3EA37239-2C4C-4468-8F86-255E05A3357D}" srcOrd="2" destOrd="0" parTransId="{4B427925-5219-445E-A577-8F7EB63D0AAF}" sibTransId="{7A298C06-6300-4528-9086-8B5C3D1B4F0A}"/>
    <dgm:cxn modelId="{2CE5DF46-274C-409E-B9C4-B3CC0F589247}" type="presParOf" srcId="{D51C8B76-2B40-4AAA-808D-A278D3912D63}" destId="{924671DE-E577-468D-A974-6A9E69EA4051}" srcOrd="0" destOrd="0" presId="urn:microsoft.com/office/officeart/2005/8/layout/hChevron3"/>
    <dgm:cxn modelId="{65E2A547-8608-4C86-933D-BFDA36CB79F7}" type="presParOf" srcId="{D51C8B76-2B40-4AAA-808D-A278D3912D63}" destId="{35338168-4052-45AB-AA9A-A279FC069D4F}" srcOrd="1" destOrd="0" presId="urn:microsoft.com/office/officeart/2005/8/layout/hChevron3"/>
    <dgm:cxn modelId="{13606C69-9A0A-4130-9D28-D4046C9D7FD2}" type="presParOf" srcId="{D51C8B76-2B40-4AAA-808D-A278D3912D63}" destId="{F3261348-BBE6-4C5C-BB18-5466D4D98025}" srcOrd="2" destOrd="0" presId="urn:microsoft.com/office/officeart/2005/8/layout/hChevron3"/>
    <dgm:cxn modelId="{AFC63F9B-A2FF-462E-86D0-7BC4F61BAAEF}" type="presParOf" srcId="{D51C8B76-2B40-4AAA-808D-A278D3912D63}" destId="{DD07B6E1-9AA6-4023-ABF7-703A076BBD32}" srcOrd="3" destOrd="0" presId="urn:microsoft.com/office/officeart/2005/8/layout/hChevron3"/>
    <dgm:cxn modelId="{0ED11190-9E08-41C4-A131-F7CDB3C3B8F9}" type="presParOf" srcId="{D51C8B76-2B40-4AAA-808D-A278D3912D63}" destId="{1AF690F0-1B3E-4255-9599-86C5AE08E3A0}" srcOrd="4" destOrd="0" presId="urn:microsoft.com/office/officeart/2005/8/layout/hChevron3"/>
    <dgm:cxn modelId="{21137034-A330-4CE3-8184-4B3AEEB06646}" type="presParOf" srcId="{D51C8B76-2B40-4AAA-808D-A278D3912D63}" destId="{7CFE4B24-709C-4A52-8FAA-AFCC0E650C77}" srcOrd="5" destOrd="0" presId="urn:microsoft.com/office/officeart/2005/8/layout/hChevron3"/>
    <dgm:cxn modelId="{41FE73D6-7F45-4F06-A61A-BAC731D0F50E}" type="presParOf" srcId="{D51C8B76-2B40-4AAA-808D-A278D3912D63}" destId="{7C5C0506-F0A0-45F1-BCA0-82FF975954E3}" srcOrd="6" destOrd="0" presId="urn:microsoft.com/office/officeart/2005/8/layout/hChevron3"/>
    <dgm:cxn modelId="{73D23A70-E3A5-463D-B975-14041F5FA018}" type="presParOf" srcId="{D51C8B76-2B40-4AAA-808D-A278D3912D63}" destId="{480F03E6-8301-4BBB-A30E-8E9319277F76}" srcOrd="7" destOrd="0" presId="urn:microsoft.com/office/officeart/2005/8/layout/hChevron3"/>
    <dgm:cxn modelId="{DE8745BF-1032-4A02-B031-BC89DD8E7E0B}" type="presParOf" srcId="{D51C8B76-2B40-4AAA-808D-A278D3912D63}" destId="{117599A1-5031-413A-A55B-2A99AAF3520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800ECB-EEB1-4108-BD0B-9053A8C0850C}" type="doc">
      <dgm:prSet loTypeId="urn:microsoft.com/office/officeart/2005/8/layout/hChevron3" loCatId="process" qsTypeId="urn:microsoft.com/office/officeart/2005/8/quickstyle/3d2" qsCatId="3D" csTypeId="urn:microsoft.com/office/officeart/2005/8/colors/accent3_2" csCatId="accent3" phldr="1"/>
      <dgm:spPr/>
      <dgm:t>
        <a:bodyPr/>
        <a:lstStyle/>
        <a:p>
          <a:endParaRPr lang="es-PE"/>
        </a:p>
      </dgm:t>
    </dgm:pt>
    <dgm:pt modelId="{7A6B122E-1326-484C-BC2A-945A18BF19F0}">
      <dgm:prSet phldrT="[Texto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s-PE" sz="2000" b="1" dirty="0"/>
        </a:p>
      </dgm:t>
    </dgm:pt>
    <dgm:pt modelId="{4D022904-1B2D-429C-B193-53B0457A35F6}" type="parTrans" cxnId="{6C181412-7EB8-4DA7-9031-A139CCD7C500}">
      <dgm:prSet/>
      <dgm:spPr/>
      <dgm:t>
        <a:bodyPr/>
        <a:lstStyle/>
        <a:p>
          <a:endParaRPr lang="es-PE"/>
        </a:p>
      </dgm:t>
    </dgm:pt>
    <dgm:pt modelId="{A3A5EF40-3069-4968-8AFF-08F804420471}" type="sibTrans" cxnId="{6C181412-7EB8-4DA7-9031-A139CCD7C500}">
      <dgm:prSet/>
      <dgm:spPr/>
      <dgm:t>
        <a:bodyPr/>
        <a:lstStyle/>
        <a:p>
          <a:endParaRPr lang="es-PE"/>
        </a:p>
      </dgm:t>
    </dgm:pt>
    <dgm:pt modelId="{FCA73991-25AF-4074-B92F-9A5F66BA0C32}">
      <dgm:prSet phldrT="[Texto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s-PE" b="1" dirty="0"/>
        </a:p>
      </dgm:t>
    </dgm:pt>
    <dgm:pt modelId="{0D0A9866-52F8-45B5-AC60-05952A110C8D}" type="sibTrans" cxnId="{DFE658CE-A0B9-4EA1-829D-F065B587941D}">
      <dgm:prSet/>
      <dgm:spPr/>
      <dgm:t>
        <a:bodyPr/>
        <a:lstStyle/>
        <a:p>
          <a:endParaRPr lang="es-PE"/>
        </a:p>
      </dgm:t>
    </dgm:pt>
    <dgm:pt modelId="{5A0854B8-C50E-472A-861C-5EEC9B10503A}" type="parTrans" cxnId="{DFE658CE-A0B9-4EA1-829D-F065B587941D}">
      <dgm:prSet/>
      <dgm:spPr/>
      <dgm:t>
        <a:bodyPr/>
        <a:lstStyle/>
        <a:p>
          <a:endParaRPr lang="es-PE"/>
        </a:p>
      </dgm:t>
    </dgm:pt>
    <dgm:pt modelId="{3EA37239-2C4C-4468-8F86-255E05A3357D}">
      <dgm:prSet phldrT="[Texto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s-PE" sz="1050" dirty="0"/>
        </a:p>
      </dgm:t>
    </dgm:pt>
    <dgm:pt modelId="{7A298C06-6300-4528-9086-8B5C3D1B4F0A}" type="sibTrans" cxnId="{D5ACD8D9-87A9-4366-A8FB-0D645B61E5F5}">
      <dgm:prSet/>
      <dgm:spPr/>
      <dgm:t>
        <a:bodyPr/>
        <a:lstStyle/>
        <a:p>
          <a:endParaRPr lang="es-PE"/>
        </a:p>
      </dgm:t>
    </dgm:pt>
    <dgm:pt modelId="{4B427925-5219-445E-A577-8F7EB63D0AAF}" type="parTrans" cxnId="{D5ACD8D9-87A9-4366-A8FB-0D645B61E5F5}">
      <dgm:prSet/>
      <dgm:spPr/>
      <dgm:t>
        <a:bodyPr/>
        <a:lstStyle/>
        <a:p>
          <a:endParaRPr lang="es-PE"/>
        </a:p>
      </dgm:t>
    </dgm:pt>
    <dgm:pt modelId="{34B2867E-3A67-4610-A5A3-37A6FE70FBA2}">
      <dgm:prSet phldrT="[Texto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s-PE" sz="2000" b="1" dirty="0">
              <a:latin typeface="Calibri" pitchFamily="34" charset="0"/>
              <a:cs typeface="Calibri" pitchFamily="34" charset="0"/>
            </a:rPr>
            <a:t>Objetivos</a:t>
          </a:r>
        </a:p>
      </dgm:t>
    </dgm:pt>
    <dgm:pt modelId="{854A487C-1C8B-4DF6-A618-70F110F69183}" type="sibTrans" cxnId="{72860417-4E57-498B-85DD-E895EA01968A}">
      <dgm:prSet/>
      <dgm:spPr/>
      <dgm:t>
        <a:bodyPr/>
        <a:lstStyle/>
        <a:p>
          <a:endParaRPr lang="es-PE"/>
        </a:p>
      </dgm:t>
    </dgm:pt>
    <dgm:pt modelId="{DDD7005A-E8B0-4109-8BF0-094F26D8B906}" type="parTrans" cxnId="{72860417-4E57-498B-85DD-E895EA01968A}">
      <dgm:prSet/>
      <dgm:spPr/>
      <dgm:t>
        <a:bodyPr/>
        <a:lstStyle/>
        <a:p>
          <a:endParaRPr lang="es-PE"/>
        </a:p>
      </dgm:t>
    </dgm:pt>
    <dgm:pt modelId="{93AD285E-022E-4EFC-8140-5404F2E53B05}">
      <dgm:prSet phldrT="[Texto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s-PE" sz="1100" b="1" dirty="0"/>
        </a:p>
      </dgm:t>
    </dgm:pt>
    <dgm:pt modelId="{891A967D-1FC3-4C73-B542-BA007F4F416B}" type="sibTrans" cxnId="{9AD06D96-920A-48CE-B029-0C1B86CEDF9A}">
      <dgm:prSet/>
      <dgm:spPr/>
      <dgm:t>
        <a:bodyPr/>
        <a:lstStyle/>
        <a:p>
          <a:endParaRPr lang="es-PE"/>
        </a:p>
      </dgm:t>
    </dgm:pt>
    <dgm:pt modelId="{604015F0-8780-451E-A8CB-00CE95EB395C}" type="parTrans" cxnId="{9AD06D96-920A-48CE-B029-0C1B86CEDF9A}">
      <dgm:prSet/>
      <dgm:spPr/>
      <dgm:t>
        <a:bodyPr/>
        <a:lstStyle/>
        <a:p>
          <a:endParaRPr lang="es-PE"/>
        </a:p>
      </dgm:t>
    </dgm:pt>
    <dgm:pt modelId="{D51C8B76-2B40-4AAA-808D-A278D3912D63}" type="pres">
      <dgm:prSet presAssocID="{7F800ECB-EEB1-4108-BD0B-9053A8C0850C}" presName="Name0" presStyleCnt="0">
        <dgm:presLayoutVars>
          <dgm:dir/>
          <dgm:resizeHandles val="exact"/>
        </dgm:presLayoutVars>
      </dgm:prSet>
      <dgm:spPr/>
    </dgm:pt>
    <dgm:pt modelId="{924671DE-E577-468D-A974-6A9E69EA4051}" type="pres">
      <dgm:prSet presAssocID="{7A6B122E-1326-484C-BC2A-945A18BF19F0}" presName="parTxOnly" presStyleLbl="node1" presStyleIdx="0" presStyleCnt="5" custScaleX="243871" custScaleY="318557">
        <dgm:presLayoutVars>
          <dgm:bulletEnabled val="1"/>
        </dgm:presLayoutVars>
      </dgm:prSet>
      <dgm:spPr/>
    </dgm:pt>
    <dgm:pt modelId="{35338168-4052-45AB-AA9A-A279FC069D4F}" type="pres">
      <dgm:prSet presAssocID="{A3A5EF40-3069-4968-8AFF-08F804420471}" presName="parSpace" presStyleCnt="0"/>
      <dgm:spPr/>
    </dgm:pt>
    <dgm:pt modelId="{F3261348-BBE6-4C5C-BB18-5466D4D98025}" type="pres">
      <dgm:prSet presAssocID="{34B2867E-3A67-4610-A5A3-37A6FE70FBA2}" presName="parTxOnly" presStyleLbl="node1" presStyleIdx="1" presStyleCnt="5" custScaleX="511356" custScaleY="456568">
        <dgm:presLayoutVars>
          <dgm:bulletEnabled val="1"/>
        </dgm:presLayoutVars>
      </dgm:prSet>
      <dgm:spPr/>
    </dgm:pt>
    <dgm:pt modelId="{DD07B6E1-9AA6-4023-ABF7-703A076BBD32}" type="pres">
      <dgm:prSet presAssocID="{854A487C-1C8B-4DF6-A618-70F110F69183}" presName="parSpace" presStyleCnt="0"/>
      <dgm:spPr/>
    </dgm:pt>
    <dgm:pt modelId="{1AF690F0-1B3E-4255-9599-86C5AE08E3A0}" type="pres">
      <dgm:prSet presAssocID="{3EA37239-2C4C-4468-8F86-255E05A3357D}" presName="parTxOnly" presStyleLbl="node1" presStyleIdx="2" presStyleCnt="5" custScaleX="243871" custScaleY="318557">
        <dgm:presLayoutVars>
          <dgm:bulletEnabled val="1"/>
        </dgm:presLayoutVars>
      </dgm:prSet>
      <dgm:spPr/>
    </dgm:pt>
    <dgm:pt modelId="{7CFE4B24-709C-4A52-8FAA-AFCC0E650C77}" type="pres">
      <dgm:prSet presAssocID="{7A298C06-6300-4528-9086-8B5C3D1B4F0A}" presName="parSpace" presStyleCnt="0"/>
      <dgm:spPr/>
    </dgm:pt>
    <dgm:pt modelId="{7C5C0506-F0A0-45F1-BCA0-82FF975954E3}" type="pres">
      <dgm:prSet presAssocID="{FCA73991-25AF-4074-B92F-9A5F66BA0C32}" presName="parTxOnly" presStyleLbl="node1" presStyleIdx="3" presStyleCnt="5" custScaleX="243871" custScaleY="318557">
        <dgm:presLayoutVars>
          <dgm:bulletEnabled val="1"/>
        </dgm:presLayoutVars>
      </dgm:prSet>
      <dgm:spPr/>
    </dgm:pt>
    <dgm:pt modelId="{480F03E6-8301-4BBB-A30E-8E9319277F76}" type="pres">
      <dgm:prSet presAssocID="{0D0A9866-52F8-45B5-AC60-05952A110C8D}" presName="parSpace" presStyleCnt="0"/>
      <dgm:spPr/>
    </dgm:pt>
    <dgm:pt modelId="{117599A1-5031-413A-A55B-2A99AAF35206}" type="pres">
      <dgm:prSet presAssocID="{93AD285E-022E-4EFC-8140-5404F2E53B05}" presName="parTxOnly" presStyleLbl="node1" presStyleIdx="4" presStyleCnt="5" custScaleX="243871" custScaleY="318557">
        <dgm:presLayoutVars>
          <dgm:bulletEnabled val="1"/>
        </dgm:presLayoutVars>
      </dgm:prSet>
      <dgm:spPr/>
    </dgm:pt>
  </dgm:ptLst>
  <dgm:cxnLst>
    <dgm:cxn modelId="{CFAC8511-3521-46A6-9760-74D13BFA4952}" type="presOf" srcId="{93AD285E-022E-4EFC-8140-5404F2E53B05}" destId="{117599A1-5031-413A-A55B-2A99AAF35206}" srcOrd="0" destOrd="0" presId="urn:microsoft.com/office/officeart/2005/8/layout/hChevron3"/>
    <dgm:cxn modelId="{6C181412-7EB8-4DA7-9031-A139CCD7C500}" srcId="{7F800ECB-EEB1-4108-BD0B-9053A8C0850C}" destId="{7A6B122E-1326-484C-BC2A-945A18BF19F0}" srcOrd="0" destOrd="0" parTransId="{4D022904-1B2D-429C-B193-53B0457A35F6}" sibTransId="{A3A5EF40-3069-4968-8AFF-08F804420471}"/>
    <dgm:cxn modelId="{72860417-4E57-498B-85DD-E895EA01968A}" srcId="{7F800ECB-EEB1-4108-BD0B-9053A8C0850C}" destId="{34B2867E-3A67-4610-A5A3-37A6FE70FBA2}" srcOrd="1" destOrd="0" parTransId="{DDD7005A-E8B0-4109-8BF0-094F26D8B906}" sibTransId="{854A487C-1C8B-4DF6-A618-70F110F69183}"/>
    <dgm:cxn modelId="{15E25776-7886-43E7-B698-26C7845B4706}" type="presOf" srcId="{FCA73991-25AF-4074-B92F-9A5F66BA0C32}" destId="{7C5C0506-F0A0-45F1-BCA0-82FF975954E3}" srcOrd="0" destOrd="0" presId="urn:microsoft.com/office/officeart/2005/8/layout/hChevron3"/>
    <dgm:cxn modelId="{DDEBB97D-9E01-43F1-9F22-73CC1E382C47}" type="presOf" srcId="{7F800ECB-EEB1-4108-BD0B-9053A8C0850C}" destId="{D51C8B76-2B40-4AAA-808D-A278D3912D63}" srcOrd="0" destOrd="0" presId="urn:microsoft.com/office/officeart/2005/8/layout/hChevron3"/>
    <dgm:cxn modelId="{9AD06D96-920A-48CE-B029-0C1B86CEDF9A}" srcId="{7F800ECB-EEB1-4108-BD0B-9053A8C0850C}" destId="{93AD285E-022E-4EFC-8140-5404F2E53B05}" srcOrd="4" destOrd="0" parTransId="{604015F0-8780-451E-A8CB-00CE95EB395C}" sibTransId="{891A967D-1FC3-4C73-B542-BA007F4F416B}"/>
    <dgm:cxn modelId="{62B09B98-D25F-4628-B2AF-EFB74CAF5B92}" type="presOf" srcId="{34B2867E-3A67-4610-A5A3-37A6FE70FBA2}" destId="{F3261348-BBE6-4C5C-BB18-5466D4D98025}" srcOrd="0" destOrd="0" presId="urn:microsoft.com/office/officeart/2005/8/layout/hChevron3"/>
    <dgm:cxn modelId="{DFE658CE-A0B9-4EA1-829D-F065B587941D}" srcId="{7F800ECB-EEB1-4108-BD0B-9053A8C0850C}" destId="{FCA73991-25AF-4074-B92F-9A5F66BA0C32}" srcOrd="3" destOrd="0" parTransId="{5A0854B8-C50E-472A-861C-5EEC9B10503A}" sibTransId="{0D0A9866-52F8-45B5-AC60-05952A110C8D}"/>
    <dgm:cxn modelId="{D5ACD8D9-87A9-4366-A8FB-0D645B61E5F5}" srcId="{7F800ECB-EEB1-4108-BD0B-9053A8C0850C}" destId="{3EA37239-2C4C-4468-8F86-255E05A3357D}" srcOrd="2" destOrd="0" parTransId="{4B427925-5219-445E-A577-8F7EB63D0AAF}" sibTransId="{7A298C06-6300-4528-9086-8B5C3D1B4F0A}"/>
    <dgm:cxn modelId="{14B453E9-BFF3-4ACE-8CEC-8013009853C4}" type="presOf" srcId="{7A6B122E-1326-484C-BC2A-945A18BF19F0}" destId="{924671DE-E577-468D-A974-6A9E69EA4051}" srcOrd="0" destOrd="0" presId="urn:microsoft.com/office/officeart/2005/8/layout/hChevron3"/>
    <dgm:cxn modelId="{5728B9FA-F180-43C7-9632-70F87BF8E7EC}" type="presOf" srcId="{3EA37239-2C4C-4468-8F86-255E05A3357D}" destId="{1AF690F0-1B3E-4255-9599-86C5AE08E3A0}" srcOrd="0" destOrd="0" presId="urn:microsoft.com/office/officeart/2005/8/layout/hChevron3"/>
    <dgm:cxn modelId="{D694E815-56DB-4F40-8954-AE9753EB7462}" type="presParOf" srcId="{D51C8B76-2B40-4AAA-808D-A278D3912D63}" destId="{924671DE-E577-468D-A974-6A9E69EA4051}" srcOrd="0" destOrd="0" presId="urn:microsoft.com/office/officeart/2005/8/layout/hChevron3"/>
    <dgm:cxn modelId="{E7625173-8F12-4782-B286-F8181012582B}" type="presParOf" srcId="{D51C8B76-2B40-4AAA-808D-A278D3912D63}" destId="{35338168-4052-45AB-AA9A-A279FC069D4F}" srcOrd="1" destOrd="0" presId="urn:microsoft.com/office/officeart/2005/8/layout/hChevron3"/>
    <dgm:cxn modelId="{D8306EFA-BEFA-4669-AD32-6FF93AEA913F}" type="presParOf" srcId="{D51C8B76-2B40-4AAA-808D-A278D3912D63}" destId="{F3261348-BBE6-4C5C-BB18-5466D4D98025}" srcOrd="2" destOrd="0" presId="urn:microsoft.com/office/officeart/2005/8/layout/hChevron3"/>
    <dgm:cxn modelId="{B3C46D36-2D31-479C-9067-2F8E83E55005}" type="presParOf" srcId="{D51C8B76-2B40-4AAA-808D-A278D3912D63}" destId="{DD07B6E1-9AA6-4023-ABF7-703A076BBD32}" srcOrd="3" destOrd="0" presId="urn:microsoft.com/office/officeart/2005/8/layout/hChevron3"/>
    <dgm:cxn modelId="{BC08BAC3-9902-4F90-8876-46D470A04822}" type="presParOf" srcId="{D51C8B76-2B40-4AAA-808D-A278D3912D63}" destId="{1AF690F0-1B3E-4255-9599-86C5AE08E3A0}" srcOrd="4" destOrd="0" presId="urn:microsoft.com/office/officeart/2005/8/layout/hChevron3"/>
    <dgm:cxn modelId="{0E22800C-DE8E-4032-8821-084BE7068FF5}" type="presParOf" srcId="{D51C8B76-2B40-4AAA-808D-A278D3912D63}" destId="{7CFE4B24-709C-4A52-8FAA-AFCC0E650C77}" srcOrd="5" destOrd="0" presId="urn:microsoft.com/office/officeart/2005/8/layout/hChevron3"/>
    <dgm:cxn modelId="{BC408774-288F-440E-B96A-A619561955D6}" type="presParOf" srcId="{D51C8B76-2B40-4AAA-808D-A278D3912D63}" destId="{7C5C0506-F0A0-45F1-BCA0-82FF975954E3}" srcOrd="6" destOrd="0" presId="urn:microsoft.com/office/officeart/2005/8/layout/hChevron3"/>
    <dgm:cxn modelId="{9EF21146-B8AC-4371-8EF2-841C48BBB242}" type="presParOf" srcId="{D51C8B76-2B40-4AAA-808D-A278D3912D63}" destId="{480F03E6-8301-4BBB-A30E-8E9319277F76}" srcOrd="7" destOrd="0" presId="urn:microsoft.com/office/officeart/2005/8/layout/hChevron3"/>
    <dgm:cxn modelId="{8DF487F4-9795-4103-80D9-DEAE8E0F547B}" type="presParOf" srcId="{D51C8B76-2B40-4AAA-808D-A278D3912D63}" destId="{117599A1-5031-413A-A55B-2A99AAF3520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F800ECB-EEB1-4108-BD0B-9053A8C0850C}" type="doc">
      <dgm:prSet loTypeId="urn:microsoft.com/office/officeart/2005/8/layout/hChevron3" loCatId="process" qsTypeId="urn:microsoft.com/office/officeart/2005/8/quickstyle/3d2" qsCatId="3D" csTypeId="urn:microsoft.com/office/officeart/2005/8/colors/accent3_2" csCatId="accent3" phldr="1"/>
      <dgm:spPr/>
      <dgm:t>
        <a:bodyPr/>
        <a:lstStyle/>
        <a:p>
          <a:endParaRPr lang="es-PE"/>
        </a:p>
      </dgm:t>
    </dgm:pt>
    <dgm:pt modelId="{7A6B122E-1326-484C-BC2A-945A18BF19F0}">
      <dgm:prSet phldrT="[Texto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s-PE" sz="2000" b="1" dirty="0"/>
        </a:p>
      </dgm:t>
    </dgm:pt>
    <dgm:pt modelId="{4D022904-1B2D-429C-B193-53B0457A35F6}" type="parTrans" cxnId="{6C181412-7EB8-4DA7-9031-A139CCD7C500}">
      <dgm:prSet/>
      <dgm:spPr/>
      <dgm:t>
        <a:bodyPr/>
        <a:lstStyle/>
        <a:p>
          <a:endParaRPr lang="es-PE"/>
        </a:p>
      </dgm:t>
    </dgm:pt>
    <dgm:pt modelId="{A3A5EF40-3069-4968-8AFF-08F804420471}" type="sibTrans" cxnId="{6C181412-7EB8-4DA7-9031-A139CCD7C500}">
      <dgm:prSet/>
      <dgm:spPr/>
      <dgm:t>
        <a:bodyPr/>
        <a:lstStyle/>
        <a:p>
          <a:endParaRPr lang="es-PE"/>
        </a:p>
      </dgm:t>
    </dgm:pt>
    <dgm:pt modelId="{FCA73991-25AF-4074-B92F-9A5F66BA0C32}">
      <dgm:prSet phldrT="[Texto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s-PE" sz="2000" b="1" dirty="0"/>
            <a:t>Descripción de la Solución</a:t>
          </a:r>
        </a:p>
      </dgm:t>
    </dgm:pt>
    <dgm:pt modelId="{0D0A9866-52F8-45B5-AC60-05952A110C8D}" type="sibTrans" cxnId="{DFE658CE-A0B9-4EA1-829D-F065B587941D}">
      <dgm:prSet/>
      <dgm:spPr/>
      <dgm:t>
        <a:bodyPr/>
        <a:lstStyle/>
        <a:p>
          <a:endParaRPr lang="es-PE"/>
        </a:p>
      </dgm:t>
    </dgm:pt>
    <dgm:pt modelId="{5A0854B8-C50E-472A-861C-5EEC9B10503A}" type="parTrans" cxnId="{DFE658CE-A0B9-4EA1-829D-F065B587941D}">
      <dgm:prSet/>
      <dgm:spPr/>
      <dgm:t>
        <a:bodyPr/>
        <a:lstStyle/>
        <a:p>
          <a:endParaRPr lang="es-PE"/>
        </a:p>
      </dgm:t>
    </dgm:pt>
    <dgm:pt modelId="{3EA37239-2C4C-4468-8F86-255E05A3357D}">
      <dgm:prSet phldrT="[Texto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s-PE" sz="1050" dirty="0"/>
        </a:p>
      </dgm:t>
    </dgm:pt>
    <dgm:pt modelId="{7A298C06-6300-4528-9086-8B5C3D1B4F0A}" type="sibTrans" cxnId="{D5ACD8D9-87A9-4366-A8FB-0D645B61E5F5}">
      <dgm:prSet/>
      <dgm:spPr/>
      <dgm:t>
        <a:bodyPr/>
        <a:lstStyle/>
        <a:p>
          <a:endParaRPr lang="es-PE"/>
        </a:p>
      </dgm:t>
    </dgm:pt>
    <dgm:pt modelId="{4B427925-5219-445E-A577-8F7EB63D0AAF}" type="parTrans" cxnId="{D5ACD8D9-87A9-4366-A8FB-0D645B61E5F5}">
      <dgm:prSet/>
      <dgm:spPr/>
      <dgm:t>
        <a:bodyPr/>
        <a:lstStyle/>
        <a:p>
          <a:endParaRPr lang="es-PE"/>
        </a:p>
      </dgm:t>
    </dgm:pt>
    <dgm:pt modelId="{93AD285E-022E-4EFC-8140-5404F2E53B05}">
      <dgm:prSet phldrT="[Texto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s-PE" sz="1100" b="1" dirty="0"/>
        </a:p>
      </dgm:t>
    </dgm:pt>
    <dgm:pt modelId="{891A967D-1FC3-4C73-B542-BA007F4F416B}" type="sibTrans" cxnId="{9AD06D96-920A-48CE-B029-0C1B86CEDF9A}">
      <dgm:prSet/>
      <dgm:spPr/>
      <dgm:t>
        <a:bodyPr/>
        <a:lstStyle/>
        <a:p>
          <a:endParaRPr lang="es-PE"/>
        </a:p>
      </dgm:t>
    </dgm:pt>
    <dgm:pt modelId="{604015F0-8780-451E-A8CB-00CE95EB395C}" type="parTrans" cxnId="{9AD06D96-920A-48CE-B029-0C1B86CEDF9A}">
      <dgm:prSet/>
      <dgm:spPr/>
      <dgm:t>
        <a:bodyPr/>
        <a:lstStyle/>
        <a:p>
          <a:endParaRPr lang="es-PE"/>
        </a:p>
      </dgm:t>
    </dgm:pt>
    <dgm:pt modelId="{DBEFD672-D79D-40D7-9733-2DC49DF419D2}">
      <dgm:prSet phldrT="[Texto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s-PE" sz="1100" b="1" dirty="0">
            <a:solidFill>
              <a:schemeClr val="bg1"/>
            </a:solidFill>
          </a:endParaRPr>
        </a:p>
      </dgm:t>
    </dgm:pt>
    <dgm:pt modelId="{442197B8-90E4-4F29-A94C-E95A43E2ECC4}" type="parTrans" cxnId="{65E2705B-82A8-4B52-80C1-25349366317A}">
      <dgm:prSet/>
      <dgm:spPr/>
      <dgm:t>
        <a:bodyPr/>
        <a:lstStyle/>
        <a:p>
          <a:endParaRPr lang="es-PE"/>
        </a:p>
      </dgm:t>
    </dgm:pt>
    <dgm:pt modelId="{96F7CB16-4BDE-4630-8CC8-B54C8A84C73A}" type="sibTrans" cxnId="{65E2705B-82A8-4B52-80C1-25349366317A}">
      <dgm:prSet/>
      <dgm:spPr/>
      <dgm:t>
        <a:bodyPr/>
        <a:lstStyle/>
        <a:p>
          <a:endParaRPr lang="es-PE"/>
        </a:p>
      </dgm:t>
    </dgm:pt>
    <dgm:pt modelId="{D51C8B76-2B40-4AAA-808D-A278D3912D63}" type="pres">
      <dgm:prSet presAssocID="{7F800ECB-EEB1-4108-BD0B-9053A8C0850C}" presName="Name0" presStyleCnt="0">
        <dgm:presLayoutVars>
          <dgm:dir/>
          <dgm:resizeHandles val="exact"/>
        </dgm:presLayoutVars>
      </dgm:prSet>
      <dgm:spPr/>
    </dgm:pt>
    <dgm:pt modelId="{924671DE-E577-468D-A974-6A9E69EA4051}" type="pres">
      <dgm:prSet presAssocID="{7A6B122E-1326-484C-BC2A-945A18BF19F0}" presName="parTxOnly" presStyleLbl="node1" presStyleIdx="0" presStyleCnt="5" custScaleX="168843" custScaleY="219900">
        <dgm:presLayoutVars>
          <dgm:bulletEnabled val="1"/>
        </dgm:presLayoutVars>
      </dgm:prSet>
      <dgm:spPr/>
    </dgm:pt>
    <dgm:pt modelId="{35338168-4052-45AB-AA9A-A279FC069D4F}" type="pres">
      <dgm:prSet presAssocID="{A3A5EF40-3069-4968-8AFF-08F804420471}" presName="parSpace" presStyleCnt="0"/>
      <dgm:spPr/>
    </dgm:pt>
    <dgm:pt modelId="{1AF690F0-1B3E-4255-9599-86C5AE08E3A0}" type="pres">
      <dgm:prSet presAssocID="{3EA37239-2C4C-4468-8F86-255E05A3357D}" presName="parTxOnly" presStyleLbl="node1" presStyleIdx="1" presStyleCnt="5" custScaleX="168843" custScaleY="219900">
        <dgm:presLayoutVars>
          <dgm:bulletEnabled val="1"/>
        </dgm:presLayoutVars>
      </dgm:prSet>
      <dgm:spPr/>
    </dgm:pt>
    <dgm:pt modelId="{7CFE4B24-709C-4A52-8FAA-AFCC0E650C77}" type="pres">
      <dgm:prSet presAssocID="{7A298C06-6300-4528-9086-8B5C3D1B4F0A}" presName="parSpace" presStyleCnt="0"/>
      <dgm:spPr/>
    </dgm:pt>
    <dgm:pt modelId="{7C5C0506-F0A0-45F1-BCA0-82FF975954E3}" type="pres">
      <dgm:prSet presAssocID="{FCA73991-25AF-4074-B92F-9A5F66BA0C32}" presName="parTxOnly" presStyleLbl="node1" presStyleIdx="2" presStyleCnt="5" custScaleX="340006" custScaleY="303577">
        <dgm:presLayoutVars>
          <dgm:bulletEnabled val="1"/>
        </dgm:presLayoutVars>
      </dgm:prSet>
      <dgm:spPr/>
    </dgm:pt>
    <dgm:pt modelId="{480F03E6-8301-4BBB-A30E-8E9319277F76}" type="pres">
      <dgm:prSet presAssocID="{0D0A9866-52F8-45B5-AC60-05952A110C8D}" presName="parSpace" presStyleCnt="0"/>
      <dgm:spPr/>
    </dgm:pt>
    <dgm:pt modelId="{117599A1-5031-413A-A55B-2A99AAF35206}" type="pres">
      <dgm:prSet presAssocID="{93AD285E-022E-4EFC-8140-5404F2E53B05}" presName="parTxOnly" presStyleLbl="node1" presStyleIdx="3" presStyleCnt="5" custScaleX="168843" custScaleY="219900">
        <dgm:presLayoutVars>
          <dgm:bulletEnabled val="1"/>
        </dgm:presLayoutVars>
      </dgm:prSet>
      <dgm:spPr/>
    </dgm:pt>
    <dgm:pt modelId="{66DC1089-C7BA-4325-BA7C-DE3F28FD7792}" type="pres">
      <dgm:prSet presAssocID="{891A967D-1FC3-4C73-B542-BA007F4F416B}" presName="parSpace" presStyleCnt="0"/>
      <dgm:spPr/>
    </dgm:pt>
    <dgm:pt modelId="{12376E07-7A60-4B3F-BF1F-4E8F819FA30F}" type="pres">
      <dgm:prSet presAssocID="{DBEFD672-D79D-40D7-9733-2DC49DF419D2}" presName="parTxOnly" presStyleLbl="node1" presStyleIdx="4" presStyleCnt="5" custScaleX="168843" custScaleY="219900">
        <dgm:presLayoutVars>
          <dgm:bulletEnabled val="1"/>
        </dgm:presLayoutVars>
      </dgm:prSet>
      <dgm:spPr/>
    </dgm:pt>
  </dgm:ptLst>
  <dgm:cxnLst>
    <dgm:cxn modelId="{6C181412-7EB8-4DA7-9031-A139CCD7C500}" srcId="{7F800ECB-EEB1-4108-BD0B-9053A8C0850C}" destId="{7A6B122E-1326-484C-BC2A-945A18BF19F0}" srcOrd="0" destOrd="0" parTransId="{4D022904-1B2D-429C-B193-53B0457A35F6}" sibTransId="{A3A5EF40-3069-4968-8AFF-08F804420471}"/>
    <dgm:cxn modelId="{B05D5B1D-2337-4F13-85B8-F0E7FDFD3378}" type="presOf" srcId="{7F800ECB-EEB1-4108-BD0B-9053A8C0850C}" destId="{D51C8B76-2B40-4AAA-808D-A278D3912D63}" srcOrd="0" destOrd="0" presId="urn:microsoft.com/office/officeart/2005/8/layout/hChevron3"/>
    <dgm:cxn modelId="{65E2705B-82A8-4B52-80C1-25349366317A}" srcId="{7F800ECB-EEB1-4108-BD0B-9053A8C0850C}" destId="{DBEFD672-D79D-40D7-9733-2DC49DF419D2}" srcOrd="4" destOrd="0" parTransId="{442197B8-90E4-4F29-A94C-E95A43E2ECC4}" sibTransId="{96F7CB16-4BDE-4630-8CC8-B54C8A84C73A}"/>
    <dgm:cxn modelId="{1186785B-9774-4434-BC8C-EC21CC7EB13A}" type="presOf" srcId="{3EA37239-2C4C-4468-8F86-255E05A3357D}" destId="{1AF690F0-1B3E-4255-9599-86C5AE08E3A0}" srcOrd="0" destOrd="0" presId="urn:microsoft.com/office/officeart/2005/8/layout/hChevron3"/>
    <dgm:cxn modelId="{965D5552-052B-47CE-A341-D95B243F6E3D}" type="presOf" srcId="{DBEFD672-D79D-40D7-9733-2DC49DF419D2}" destId="{12376E07-7A60-4B3F-BF1F-4E8F819FA30F}" srcOrd="0" destOrd="0" presId="urn:microsoft.com/office/officeart/2005/8/layout/hChevron3"/>
    <dgm:cxn modelId="{9AD06D96-920A-48CE-B029-0C1B86CEDF9A}" srcId="{7F800ECB-EEB1-4108-BD0B-9053A8C0850C}" destId="{93AD285E-022E-4EFC-8140-5404F2E53B05}" srcOrd="3" destOrd="0" parTransId="{604015F0-8780-451E-A8CB-00CE95EB395C}" sibTransId="{891A967D-1FC3-4C73-B542-BA007F4F416B}"/>
    <dgm:cxn modelId="{DFE658CE-A0B9-4EA1-829D-F065B587941D}" srcId="{7F800ECB-EEB1-4108-BD0B-9053A8C0850C}" destId="{FCA73991-25AF-4074-B92F-9A5F66BA0C32}" srcOrd="2" destOrd="0" parTransId="{5A0854B8-C50E-472A-861C-5EEC9B10503A}" sibTransId="{0D0A9866-52F8-45B5-AC60-05952A110C8D}"/>
    <dgm:cxn modelId="{D5ACD8D9-87A9-4366-A8FB-0D645B61E5F5}" srcId="{7F800ECB-EEB1-4108-BD0B-9053A8C0850C}" destId="{3EA37239-2C4C-4468-8F86-255E05A3357D}" srcOrd="1" destOrd="0" parTransId="{4B427925-5219-445E-A577-8F7EB63D0AAF}" sibTransId="{7A298C06-6300-4528-9086-8B5C3D1B4F0A}"/>
    <dgm:cxn modelId="{330672ED-1888-4E04-937D-77677B3E6238}" type="presOf" srcId="{FCA73991-25AF-4074-B92F-9A5F66BA0C32}" destId="{7C5C0506-F0A0-45F1-BCA0-82FF975954E3}" srcOrd="0" destOrd="0" presId="urn:microsoft.com/office/officeart/2005/8/layout/hChevron3"/>
    <dgm:cxn modelId="{200516F8-5276-4132-812A-8525D5E84872}" type="presOf" srcId="{93AD285E-022E-4EFC-8140-5404F2E53B05}" destId="{117599A1-5031-413A-A55B-2A99AAF35206}" srcOrd="0" destOrd="0" presId="urn:microsoft.com/office/officeart/2005/8/layout/hChevron3"/>
    <dgm:cxn modelId="{60025EFF-A51F-4AF1-9581-DF5DF328A1F9}" type="presOf" srcId="{7A6B122E-1326-484C-BC2A-945A18BF19F0}" destId="{924671DE-E577-468D-A974-6A9E69EA4051}" srcOrd="0" destOrd="0" presId="urn:microsoft.com/office/officeart/2005/8/layout/hChevron3"/>
    <dgm:cxn modelId="{05E609A4-D11F-478E-938A-BEC06D6122A9}" type="presParOf" srcId="{D51C8B76-2B40-4AAA-808D-A278D3912D63}" destId="{924671DE-E577-468D-A974-6A9E69EA4051}" srcOrd="0" destOrd="0" presId="urn:microsoft.com/office/officeart/2005/8/layout/hChevron3"/>
    <dgm:cxn modelId="{BEA899EC-F33C-4AFF-A8F1-3BEA747F9EA4}" type="presParOf" srcId="{D51C8B76-2B40-4AAA-808D-A278D3912D63}" destId="{35338168-4052-45AB-AA9A-A279FC069D4F}" srcOrd="1" destOrd="0" presId="urn:microsoft.com/office/officeart/2005/8/layout/hChevron3"/>
    <dgm:cxn modelId="{4C0AD83F-606E-4C14-8FAE-D81D5463E4B0}" type="presParOf" srcId="{D51C8B76-2B40-4AAA-808D-A278D3912D63}" destId="{1AF690F0-1B3E-4255-9599-86C5AE08E3A0}" srcOrd="2" destOrd="0" presId="urn:microsoft.com/office/officeart/2005/8/layout/hChevron3"/>
    <dgm:cxn modelId="{78A6E06B-1A19-48D7-A34E-6ABDE18429E6}" type="presParOf" srcId="{D51C8B76-2B40-4AAA-808D-A278D3912D63}" destId="{7CFE4B24-709C-4A52-8FAA-AFCC0E650C77}" srcOrd="3" destOrd="0" presId="urn:microsoft.com/office/officeart/2005/8/layout/hChevron3"/>
    <dgm:cxn modelId="{6FCBAAC6-FA03-4A1B-BBFE-CBE05824D7C0}" type="presParOf" srcId="{D51C8B76-2B40-4AAA-808D-A278D3912D63}" destId="{7C5C0506-F0A0-45F1-BCA0-82FF975954E3}" srcOrd="4" destOrd="0" presId="urn:microsoft.com/office/officeart/2005/8/layout/hChevron3"/>
    <dgm:cxn modelId="{8A476578-29DB-42E3-8CBF-402A954DE199}" type="presParOf" srcId="{D51C8B76-2B40-4AAA-808D-A278D3912D63}" destId="{480F03E6-8301-4BBB-A30E-8E9319277F76}" srcOrd="5" destOrd="0" presId="urn:microsoft.com/office/officeart/2005/8/layout/hChevron3"/>
    <dgm:cxn modelId="{18BAE346-8557-4F3D-ADE9-26DB8F2095D8}" type="presParOf" srcId="{D51C8B76-2B40-4AAA-808D-A278D3912D63}" destId="{117599A1-5031-413A-A55B-2A99AAF35206}" srcOrd="6" destOrd="0" presId="urn:microsoft.com/office/officeart/2005/8/layout/hChevron3"/>
    <dgm:cxn modelId="{3FF9CD1C-6EC7-485B-96BB-34E10643B4A9}" type="presParOf" srcId="{D51C8B76-2B40-4AAA-808D-A278D3912D63}" destId="{66DC1089-C7BA-4325-BA7C-DE3F28FD7792}" srcOrd="7" destOrd="0" presId="urn:microsoft.com/office/officeart/2005/8/layout/hChevron3"/>
    <dgm:cxn modelId="{FE58D3DE-17DA-4650-BF39-2A9BEFC6E5AE}" type="presParOf" srcId="{D51C8B76-2B40-4AAA-808D-A278D3912D63}" destId="{12376E07-7A60-4B3F-BF1F-4E8F819FA30F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F800ECB-EEB1-4108-BD0B-9053A8C0850C}" type="doc">
      <dgm:prSet loTypeId="urn:microsoft.com/office/officeart/2005/8/layout/hChevron3" loCatId="process" qsTypeId="urn:microsoft.com/office/officeart/2005/8/quickstyle/3d2" qsCatId="3D" csTypeId="urn:microsoft.com/office/officeart/2005/8/colors/accent3_2" csCatId="accent3" phldr="1"/>
      <dgm:spPr/>
      <dgm:t>
        <a:bodyPr/>
        <a:lstStyle/>
        <a:p>
          <a:endParaRPr lang="es-PE"/>
        </a:p>
      </dgm:t>
    </dgm:pt>
    <dgm:pt modelId="{7A6B122E-1326-484C-BC2A-945A18BF19F0}">
      <dgm:prSet phldrT="[Texto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s-PE" sz="2000" b="1" dirty="0"/>
        </a:p>
      </dgm:t>
    </dgm:pt>
    <dgm:pt modelId="{4D022904-1B2D-429C-B193-53B0457A35F6}" type="parTrans" cxnId="{6C181412-7EB8-4DA7-9031-A139CCD7C500}">
      <dgm:prSet/>
      <dgm:spPr/>
      <dgm:t>
        <a:bodyPr/>
        <a:lstStyle/>
        <a:p>
          <a:endParaRPr lang="es-PE"/>
        </a:p>
      </dgm:t>
    </dgm:pt>
    <dgm:pt modelId="{A3A5EF40-3069-4968-8AFF-08F804420471}" type="sibTrans" cxnId="{6C181412-7EB8-4DA7-9031-A139CCD7C500}">
      <dgm:prSet/>
      <dgm:spPr/>
      <dgm:t>
        <a:bodyPr/>
        <a:lstStyle/>
        <a:p>
          <a:endParaRPr lang="es-PE"/>
        </a:p>
      </dgm:t>
    </dgm:pt>
    <dgm:pt modelId="{3EA37239-2C4C-4468-8F86-255E05A3357D}">
      <dgm:prSet phldrT="[Texto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s-PE" sz="1050" dirty="0"/>
        </a:p>
      </dgm:t>
    </dgm:pt>
    <dgm:pt modelId="{7A298C06-6300-4528-9086-8B5C3D1B4F0A}" type="sibTrans" cxnId="{D5ACD8D9-87A9-4366-A8FB-0D645B61E5F5}">
      <dgm:prSet/>
      <dgm:spPr/>
      <dgm:t>
        <a:bodyPr/>
        <a:lstStyle/>
        <a:p>
          <a:endParaRPr lang="es-PE"/>
        </a:p>
      </dgm:t>
    </dgm:pt>
    <dgm:pt modelId="{4B427925-5219-445E-A577-8F7EB63D0AAF}" type="parTrans" cxnId="{D5ACD8D9-87A9-4366-A8FB-0D645B61E5F5}">
      <dgm:prSet/>
      <dgm:spPr/>
      <dgm:t>
        <a:bodyPr/>
        <a:lstStyle/>
        <a:p>
          <a:endParaRPr lang="es-PE"/>
        </a:p>
      </dgm:t>
    </dgm:pt>
    <dgm:pt modelId="{93AD285E-022E-4EFC-8140-5404F2E53B05}">
      <dgm:prSet phldrT="[Texto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s-PE" sz="2000" b="1" dirty="0">
              <a:latin typeface="Calibri" pitchFamily="34" charset="0"/>
              <a:cs typeface="Calibri" pitchFamily="34" charset="0"/>
            </a:rPr>
            <a:t>Resultados</a:t>
          </a:r>
        </a:p>
      </dgm:t>
    </dgm:pt>
    <dgm:pt modelId="{891A967D-1FC3-4C73-B542-BA007F4F416B}" type="sibTrans" cxnId="{9AD06D96-920A-48CE-B029-0C1B86CEDF9A}">
      <dgm:prSet/>
      <dgm:spPr/>
      <dgm:t>
        <a:bodyPr/>
        <a:lstStyle/>
        <a:p>
          <a:endParaRPr lang="es-PE"/>
        </a:p>
      </dgm:t>
    </dgm:pt>
    <dgm:pt modelId="{604015F0-8780-451E-A8CB-00CE95EB395C}" type="parTrans" cxnId="{9AD06D96-920A-48CE-B029-0C1B86CEDF9A}">
      <dgm:prSet/>
      <dgm:spPr/>
      <dgm:t>
        <a:bodyPr/>
        <a:lstStyle/>
        <a:p>
          <a:endParaRPr lang="es-PE"/>
        </a:p>
      </dgm:t>
    </dgm:pt>
    <dgm:pt modelId="{DBEFD672-D79D-40D7-9733-2DC49DF419D2}">
      <dgm:prSet phldrT="[Texto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s-PE" sz="1100" b="1" dirty="0">
            <a:solidFill>
              <a:schemeClr val="bg1"/>
            </a:solidFill>
          </a:endParaRPr>
        </a:p>
      </dgm:t>
    </dgm:pt>
    <dgm:pt modelId="{442197B8-90E4-4F29-A94C-E95A43E2ECC4}" type="parTrans" cxnId="{65E2705B-82A8-4B52-80C1-25349366317A}">
      <dgm:prSet/>
      <dgm:spPr/>
      <dgm:t>
        <a:bodyPr/>
        <a:lstStyle/>
        <a:p>
          <a:endParaRPr lang="es-PE"/>
        </a:p>
      </dgm:t>
    </dgm:pt>
    <dgm:pt modelId="{96F7CB16-4BDE-4630-8CC8-B54C8A84C73A}" type="sibTrans" cxnId="{65E2705B-82A8-4B52-80C1-25349366317A}">
      <dgm:prSet/>
      <dgm:spPr/>
      <dgm:t>
        <a:bodyPr/>
        <a:lstStyle/>
        <a:p>
          <a:endParaRPr lang="es-PE"/>
        </a:p>
      </dgm:t>
    </dgm:pt>
    <dgm:pt modelId="{A6B96632-65FB-445E-B5A2-4DAC4780F528}">
      <dgm:prSet phldrT="[Texto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s-PE" dirty="0"/>
        </a:p>
      </dgm:t>
    </dgm:pt>
    <dgm:pt modelId="{B5336F4C-AEA9-46ED-A79C-0AD9ED0ACA8A}" type="parTrans" cxnId="{CD37F533-A501-472D-B855-8051F729AFA3}">
      <dgm:prSet/>
      <dgm:spPr/>
      <dgm:t>
        <a:bodyPr/>
        <a:lstStyle/>
        <a:p>
          <a:endParaRPr lang="es-PE"/>
        </a:p>
      </dgm:t>
    </dgm:pt>
    <dgm:pt modelId="{5C9444CA-E686-4EE2-9DA6-5E5360B23E8C}" type="sibTrans" cxnId="{CD37F533-A501-472D-B855-8051F729AFA3}">
      <dgm:prSet/>
      <dgm:spPr/>
      <dgm:t>
        <a:bodyPr/>
        <a:lstStyle/>
        <a:p>
          <a:endParaRPr lang="es-PE"/>
        </a:p>
      </dgm:t>
    </dgm:pt>
    <dgm:pt modelId="{D51C8B76-2B40-4AAA-808D-A278D3912D63}" type="pres">
      <dgm:prSet presAssocID="{7F800ECB-EEB1-4108-BD0B-9053A8C0850C}" presName="Name0" presStyleCnt="0">
        <dgm:presLayoutVars>
          <dgm:dir/>
          <dgm:resizeHandles val="exact"/>
        </dgm:presLayoutVars>
      </dgm:prSet>
      <dgm:spPr/>
    </dgm:pt>
    <dgm:pt modelId="{924671DE-E577-468D-A974-6A9E69EA4051}" type="pres">
      <dgm:prSet presAssocID="{7A6B122E-1326-484C-BC2A-945A18BF19F0}" presName="parTxOnly" presStyleLbl="node1" presStyleIdx="0" presStyleCnt="5" custScaleX="168843" custScaleY="219900">
        <dgm:presLayoutVars>
          <dgm:bulletEnabled val="1"/>
        </dgm:presLayoutVars>
      </dgm:prSet>
      <dgm:spPr/>
    </dgm:pt>
    <dgm:pt modelId="{35338168-4052-45AB-AA9A-A279FC069D4F}" type="pres">
      <dgm:prSet presAssocID="{A3A5EF40-3069-4968-8AFF-08F804420471}" presName="parSpace" presStyleCnt="0"/>
      <dgm:spPr/>
    </dgm:pt>
    <dgm:pt modelId="{31FCB1CE-0D4A-40C6-B2E1-E6F93B9EDA69}" type="pres">
      <dgm:prSet presAssocID="{A6B96632-65FB-445E-B5A2-4DAC4780F528}" presName="parTxOnly" presStyleLbl="node1" presStyleIdx="1" presStyleCnt="5" custScaleX="168843" custScaleY="219900">
        <dgm:presLayoutVars>
          <dgm:bulletEnabled val="1"/>
        </dgm:presLayoutVars>
      </dgm:prSet>
      <dgm:spPr/>
    </dgm:pt>
    <dgm:pt modelId="{BB2445C0-0D39-4F27-A7BA-89AC7D26CA52}" type="pres">
      <dgm:prSet presAssocID="{5C9444CA-E686-4EE2-9DA6-5E5360B23E8C}" presName="parSpace" presStyleCnt="0"/>
      <dgm:spPr/>
    </dgm:pt>
    <dgm:pt modelId="{1AF690F0-1B3E-4255-9599-86C5AE08E3A0}" type="pres">
      <dgm:prSet presAssocID="{3EA37239-2C4C-4468-8F86-255E05A3357D}" presName="parTxOnly" presStyleLbl="node1" presStyleIdx="2" presStyleCnt="5" custScaleX="168843" custScaleY="219900">
        <dgm:presLayoutVars>
          <dgm:bulletEnabled val="1"/>
        </dgm:presLayoutVars>
      </dgm:prSet>
      <dgm:spPr/>
    </dgm:pt>
    <dgm:pt modelId="{7CFE4B24-709C-4A52-8FAA-AFCC0E650C77}" type="pres">
      <dgm:prSet presAssocID="{7A298C06-6300-4528-9086-8B5C3D1B4F0A}" presName="parSpace" presStyleCnt="0"/>
      <dgm:spPr/>
    </dgm:pt>
    <dgm:pt modelId="{117599A1-5031-413A-A55B-2A99AAF35206}" type="pres">
      <dgm:prSet presAssocID="{93AD285E-022E-4EFC-8140-5404F2E53B05}" presName="parTxOnly" presStyleLbl="node1" presStyleIdx="3" presStyleCnt="5" custScaleX="340006" custScaleY="303577">
        <dgm:presLayoutVars>
          <dgm:bulletEnabled val="1"/>
        </dgm:presLayoutVars>
      </dgm:prSet>
      <dgm:spPr/>
    </dgm:pt>
    <dgm:pt modelId="{66DC1089-C7BA-4325-BA7C-DE3F28FD7792}" type="pres">
      <dgm:prSet presAssocID="{891A967D-1FC3-4C73-B542-BA007F4F416B}" presName="parSpace" presStyleCnt="0"/>
      <dgm:spPr/>
    </dgm:pt>
    <dgm:pt modelId="{12376E07-7A60-4B3F-BF1F-4E8F819FA30F}" type="pres">
      <dgm:prSet presAssocID="{DBEFD672-D79D-40D7-9733-2DC49DF419D2}" presName="parTxOnly" presStyleLbl="node1" presStyleIdx="4" presStyleCnt="5" custScaleX="168843" custScaleY="219900">
        <dgm:presLayoutVars>
          <dgm:bulletEnabled val="1"/>
        </dgm:presLayoutVars>
      </dgm:prSet>
      <dgm:spPr/>
    </dgm:pt>
  </dgm:ptLst>
  <dgm:cxnLst>
    <dgm:cxn modelId="{6C181412-7EB8-4DA7-9031-A139CCD7C500}" srcId="{7F800ECB-EEB1-4108-BD0B-9053A8C0850C}" destId="{7A6B122E-1326-484C-BC2A-945A18BF19F0}" srcOrd="0" destOrd="0" parTransId="{4D022904-1B2D-429C-B193-53B0457A35F6}" sibTransId="{A3A5EF40-3069-4968-8AFF-08F804420471}"/>
    <dgm:cxn modelId="{7EDD2C29-A075-4CBC-A314-AFC4A503CBEB}" type="presOf" srcId="{93AD285E-022E-4EFC-8140-5404F2E53B05}" destId="{117599A1-5031-413A-A55B-2A99AAF35206}" srcOrd="0" destOrd="0" presId="urn:microsoft.com/office/officeart/2005/8/layout/hChevron3"/>
    <dgm:cxn modelId="{CBCD3229-7071-434B-A29A-E59A36758E5C}" type="presOf" srcId="{3EA37239-2C4C-4468-8F86-255E05A3357D}" destId="{1AF690F0-1B3E-4255-9599-86C5AE08E3A0}" srcOrd="0" destOrd="0" presId="urn:microsoft.com/office/officeart/2005/8/layout/hChevron3"/>
    <dgm:cxn modelId="{CD37F533-A501-472D-B855-8051F729AFA3}" srcId="{7F800ECB-EEB1-4108-BD0B-9053A8C0850C}" destId="{A6B96632-65FB-445E-B5A2-4DAC4780F528}" srcOrd="1" destOrd="0" parTransId="{B5336F4C-AEA9-46ED-A79C-0AD9ED0ACA8A}" sibTransId="{5C9444CA-E686-4EE2-9DA6-5E5360B23E8C}"/>
    <dgm:cxn modelId="{65E2705B-82A8-4B52-80C1-25349366317A}" srcId="{7F800ECB-EEB1-4108-BD0B-9053A8C0850C}" destId="{DBEFD672-D79D-40D7-9733-2DC49DF419D2}" srcOrd="4" destOrd="0" parTransId="{442197B8-90E4-4F29-A94C-E95A43E2ECC4}" sibTransId="{96F7CB16-4BDE-4630-8CC8-B54C8A84C73A}"/>
    <dgm:cxn modelId="{DBA1A78C-BB0B-48FD-9FB8-3E3FF790015E}" type="presOf" srcId="{7F800ECB-EEB1-4108-BD0B-9053A8C0850C}" destId="{D51C8B76-2B40-4AAA-808D-A278D3912D63}" srcOrd="0" destOrd="0" presId="urn:microsoft.com/office/officeart/2005/8/layout/hChevron3"/>
    <dgm:cxn modelId="{7C968895-2BE6-4FBE-BC70-C188CBEBDAEC}" type="presOf" srcId="{DBEFD672-D79D-40D7-9733-2DC49DF419D2}" destId="{12376E07-7A60-4B3F-BF1F-4E8F819FA30F}" srcOrd="0" destOrd="0" presId="urn:microsoft.com/office/officeart/2005/8/layout/hChevron3"/>
    <dgm:cxn modelId="{9AD06D96-920A-48CE-B029-0C1B86CEDF9A}" srcId="{7F800ECB-EEB1-4108-BD0B-9053A8C0850C}" destId="{93AD285E-022E-4EFC-8140-5404F2E53B05}" srcOrd="3" destOrd="0" parTransId="{604015F0-8780-451E-A8CB-00CE95EB395C}" sibTransId="{891A967D-1FC3-4C73-B542-BA007F4F416B}"/>
    <dgm:cxn modelId="{407399A2-6758-4497-A637-41D7FAFD1A4C}" type="presOf" srcId="{A6B96632-65FB-445E-B5A2-4DAC4780F528}" destId="{31FCB1CE-0D4A-40C6-B2E1-E6F93B9EDA69}" srcOrd="0" destOrd="0" presId="urn:microsoft.com/office/officeart/2005/8/layout/hChevron3"/>
    <dgm:cxn modelId="{D5ACD8D9-87A9-4366-A8FB-0D645B61E5F5}" srcId="{7F800ECB-EEB1-4108-BD0B-9053A8C0850C}" destId="{3EA37239-2C4C-4468-8F86-255E05A3357D}" srcOrd="2" destOrd="0" parTransId="{4B427925-5219-445E-A577-8F7EB63D0AAF}" sibTransId="{7A298C06-6300-4528-9086-8B5C3D1B4F0A}"/>
    <dgm:cxn modelId="{474A1ADC-0F67-4F71-A4A5-4ABD313BA77D}" type="presOf" srcId="{7A6B122E-1326-484C-BC2A-945A18BF19F0}" destId="{924671DE-E577-468D-A974-6A9E69EA4051}" srcOrd="0" destOrd="0" presId="urn:microsoft.com/office/officeart/2005/8/layout/hChevron3"/>
    <dgm:cxn modelId="{E356E886-3321-4060-9B19-6FFDBC0E3B75}" type="presParOf" srcId="{D51C8B76-2B40-4AAA-808D-A278D3912D63}" destId="{924671DE-E577-468D-A974-6A9E69EA4051}" srcOrd="0" destOrd="0" presId="urn:microsoft.com/office/officeart/2005/8/layout/hChevron3"/>
    <dgm:cxn modelId="{A7D4D097-FCE2-41CD-B518-86AC5180BEF9}" type="presParOf" srcId="{D51C8B76-2B40-4AAA-808D-A278D3912D63}" destId="{35338168-4052-45AB-AA9A-A279FC069D4F}" srcOrd="1" destOrd="0" presId="urn:microsoft.com/office/officeart/2005/8/layout/hChevron3"/>
    <dgm:cxn modelId="{2BCF7B27-9590-4355-85E2-4BD93211081E}" type="presParOf" srcId="{D51C8B76-2B40-4AAA-808D-A278D3912D63}" destId="{31FCB1CE-0D4A-40C6-B2E1-E6F93B9EDA69}" srcOrd="2" destOrd="0" presId="urn:microsoft.com/office/officeart/2005/8/layout/hChevron3"/>
    <dgm:cxn modelId="{B9EF661A-20A3-4329-B096-C532206F52D7}" type="presParOf" srcId="{D51C8B76-2B40-4AAA-808D-A278D3912D63}" destId="{BB2445C0-0D39-4F27-A7BA-89AC7D26CA52}" srcOrd="3" destOrd="0" presId="urn:microsoft.com/office/officeart/2005/8/layout/hChevron3"/>
    <dgm:cxn modelId="{0C12F8EF-666E-40AC-ACBE-402F6944E12F}" type="presParOf" srcId="{D51C8B76-2B40-4AAA-808D-A278D3912D63}" destId="{1AF690F0-1B3E-4255-9599-86C5AE08E3A0}" srcOrd="4" destOrd="0" presId="urn:microsoft.com/office/officeart/2005/8/layout/hChevron3"/>
    <dgm:cxn modelId="{F436C377-BCD8-4CF0-A42F-79E011A5F1EB}" type="presParOf" srcId="{D51C8B76-2B40-4AAA-808D-A278D3912D63}" destId="{7CFE4B24-709C-4A52-8FAA-AFCC0E650C77}" srcOrd="5" destOrd="0" presId="urn:microsoft.com/office/officeart/2005/8/layout/hChevron3"/>
    <dgm:cxn modelId="{E5D866E6-2936-4911-9578-3927C0A269D9}" type="presParOf" srcId="{D51C8B76-2B40-4AAA-808D-A278D3912D63}" destId="{117599A1-5031-413A-A55B-2A99AAF35206}" srcOrd="6" destOrd="0" presId="urn:microsoft.com/office/officeart/2005/8/layout/hChevron3"/>
    <dgm:cxn modelId="{E35572B1-EFC2-42F3-98EA-E94ADE4EBAD9}" type="presParOf" srcId="{D51C8B76-2B40-4AAA-808D-A278D3912D63}" destId="{66DC1089-C7BA-4325-BA7C-DE3F28FD7792}" srcOrd="7" destOrd="0" presId="urn:microsoft.com/office/officeart/2005/8/layout/hChevron3"/>
    <dgm:cxn modelId="{57AD046A-27D7-4186-8731-5335F4791E78}" type="presParOf" srcId="{D51C8B76-2B40-4AAA-808D-A278D3912D63}" destId="{12376E07-7A60-4B3F-BF1F-4E8F819FA30F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F800ECB-EEB1-4108-BD0B-9053A8C0850C}" type="doc">
      <dgm:prSet loTypeId="urn:microsoft.com/office/officeart/2005/8/layout/hChevron3" loCatId="process" qsTypeId="urn:microsoft.com/office/officeart/2005/8/quickstyle/3d2" qsCatId="3D" csTypeId="urn:microsoft.com/office/officeart/2005/8/colors/accent3_2" csCatId="accent3" phldr="1"/>
      <dgm:spPr/>
      <dgm:t>
        <a:bodyPr/>
        <a:lstStyle/>
        <a:p>
          <a:endParaRPr lang="es-PE"/>
        </a:p>
      </dgm:t>
    </dgm:pt>
    <dgm:pt modelId="{7A6B122E-1326-484C-BC2A-945A18BF19F0}">
      <dgm:prSet phldrT="[Texto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s-PE" sz="2000" b="1" dirty="0"/>
        </a:p>
      </dgm:t>
    </dgm:pt>
    <dgm:pt modelId="{4D022904-1B2D-429C-B193-53B0457A35F6}" type="parTrans" cxnId="{6C181412-7EB8-4DA7-9031-A139CCD7C500}">
      <dgm:prSet/>
      <dgm:spPr/>
      <dgm:t>
        <a:bodyPr/>
        <a:lstStyle/>
        <a:p>
          <a:endParaRPr lang="es-PE"/>
        </a:p>
      </dgm:t>
    </dgm:pt>
    <dgm:pt modelId="{A3A5EF40-3069-4968-8AFF-08F804420471}" type="sibTrans" cxnId="{6C181412-7EB8-4DA7-9031-A139CCD7C500}">
      <dgm:prSet/>
      <dgm:spPr/>
      <dgm:t>
        <a:bodyPr/>
        <a:lstStyle/>
        <a:p>
          <a:endParaRPr lang="es-PE"/>
        </a:p>
      </dgm:t>
    </dgm:pt>
    <dgm:pt modelId="{3EA37239-2C4C-4468-8F86-255E05A3357D}">
      <dgm:prSet phldrT="[Texto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s-PE" sz="1050" dirty="0"/>
        </a:p>
      </dgm:t>
    </dgm:pt>
    <dgm:pt modelId="{7A298C06-6300-4528-9086-8B5C3D1B4F0A}" type="sibTrans" cxnId="{D5ACD8D9-87A9-4366-A8FB-0D645B61E5F5}">
      <dgm:prSet/>
      <dgm:spPr/>
      <dgm:t>
        <a:bodyPr/>
        <a:lstStyle/>
        <a:p>
          <a:endParaRPr lang="es-PE"/>
        </a:p>
      </dgm:t>
    </dgm:pt>
    <dgm:pt modelId="{4B427925-5219-445E-A577-8F7EB63D0AAF}" type="parTrans" cxnId="{D5ACD8D9-87A9-4366-A8FB-0D645B61E5F5}">
      <dgm:prSet/>
      <dgm:spPr/>
      <dgm:t>
        <a:bodyPr/>
        <a:lstStyle/>
        <a:p>
          <a:endParaRPr lang="es-PE"/>
        </a:p>
      </dgm:t>
    </dgm:pt>
    <dgm:pt modelId="{93AD285E-022E-4EFC-8140-5404F2E53B05}">
      <dgm:prSet phldrT="[Texto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s-PE" sz="1100" b="1" dirty="0"/>
        </a:p>
      </dgm:t>
    </dgm:pt>
    <dgm:pt modelId="{891A967D-1FC3-4C73-B542-BA007F4F416B}" type="sibTrans" cxnId="{9AD06D96-920A-48CE-B029-0C1B86CEDF9A}">
      <dgm:prSet/>
      <dgm:spPr/>
      <dgm:t>
        <a:bodyPr/>
        <a:lstStyle/>
        <a:p>
          <a:endParaRPr lang="es-PE"/>
        </a:p>
      </dgm:t>
    </dgm:pt>
    <dgm:pt modelId="{604015F0-8780-451E-A8CB-00CE95EB395C}" type="parTrans" cxnId="{9AD06D96-920A-48CE-B029-0C1B86CEDF9A}">
      <dgm:prSet/>
      <dgm:spPr/>
      <dgm:t>
        <a:bodyPr/>
        <a:lstStyle/>
        <a:p>
          <a:endParaRPr lang="es-PE"/>
        </a:p>
      </dgm:t>
    </dgm:pt>
    <dgm:pt modelId="{DBEFD672-D79D-40D7-9733-2DC49DF419D2}">
      <dgm:prSet phldrT="[Texto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s-PE" sz="2000" b="1" dirty="0">
              <a:solidFill>
                <a:schemeClr val="bg1"/>
              </a:solidFill>
              <a:latin typeface="Calibri" pitchFamily="34" charset="0"/>
              <a:cs typeface="Calibri" pitchFamily="34" charset="0"/>
            </a:rPr>
            <a:t>Conclusiones</a:t>
          </a:r>
        </a:p>
      </dgm:t>
    </dgm:pt>
    <dgm:pt modelId="{442197B8-90E4-4F29-A94C-E95A43E2ECC4}" type="parTrans" cxnId="{65E2705B-82A8-4B52-80C1-25349366317A}">
      <dgm:prSet/>
      <dgm:spPr/>
      <dgm:t>
        <a:bodyPr/>
        <a:lstStyle/>
        <a:p>
          <a:endParaRPr lang="es-PE"/>
        </a:p>
      </dgm:t>
    </dgm:pt>
    <dgm:pt modelId="{96F7CB16-4BDE-4630-8CC8-B54C8A84C73A}" type="sibTrans" cxnId="{65E2705B-82A8-4B52-80C1-25349366317A}">
      <dgm:prSet/>
      <dgm:spPr/>
      <dgm:t>
        <a:bodyPr/>
        <a:lstStyle/>
        <a:p>
          <a:endParaRPr lang="es-PE"/>
        </a:p>
      </dgm:t>
    </dgm:pt>
    <dgm:pt modelId="{A6B96632-65FB-445E-B5A2-4DAC4780F528}">
      <dgm:prSet phldrT="[Texto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s-PE" dirty="0"/>
        </a:p>
      </dgm:t>
    </dgm:pt>
    <dgm:pt modelId="{B5336F4C-AEA9-46ED-A79C-0AD9ED0ACA8A}" type="parTrans" cxnId="{CD37F533-A501-472D-B855-8051F729AFA3}">
      <dgm:prSet/>
      <dgm:spPr/>
      <dgm:t>
        <a:bodyPr/>
        <a:lstStyle/>
        <a:p>
          <a:endParaRPr lang="es-PE"/>
        </a:p>
      </dgm:t>
    </dgm:pt>
    <dgm:pt modelId="{5C9444CA-E686-4EE2-9DA6-5E5360B23E8C}" type="sibTrans" cxnId="{CD37F533-A501-472D-B855-8051F729AFA3}">
      <dgm:prSet/>
      <dgm:spPr/>
      <dgm:t>
        <a:bodyPr/>
        <a:lstStyle/>
        <a:p>
          <a:endParaRPr lang="es-PE"/>
        </a:p>
      </dgm:t>
    </dgm:pt>
    <dgm:pt modelId="{D51C8B76-2B40-4AAA-808D-A278D3912D63}" type="pres">
      <dgm:prSet presAssocID="{7F800ECB-EEB1-4108-BD0B-9053A8C0850C}" presName="Name0" presStyleCnt="0">
        <dgm:presLayoutVars>
          <dgm:dir/>
          <dgm:resizeHandles val="exact"/>
        </dgm:presLayoutVars>
      </dgm:prSet>
      <dgm:spPr/>
    </dgm:pt>
    <dgm:pt modelId="{924671DE-E577-468D-A974-6A9E69EA4051}" type="pres">
      <dgm:prSet presAssocID="{7A6B122E-1326-484C-BC2A-945A18BF19F0}" presName="parTxOnly" presStyleLbl="node1" presStyleIdx="0" presStyleCnt="5" custScaleX="168843" custScaleY="219900">
        <dgm:presLayoutVars>
          <dgm:bulletEnabled val="1"/>
        </dgm:presLayoutVars>
      </dgm:prSet>
      <dgm:spPr/>
    </dgm:pt>
    <dgm:pt modelId="{35338168-4052-45AB-AA9A-A279FC069D4F}" type="pres">
      <dgm:prSet presAssocID="{A3A5EF40-3069-4968-8AFF-08F804420471}" presName="parSpace" presStyleCnt="0"/>
      <dgm:spPr/>
    </dgm:pt>
    <dgm:pt modelId="{31FCB1CE-0D4A-40C6-B2E1-E6F93B9EDA69}" type="pres">
      <dgm:prSet presAssocID="{A6B96632-65FB-445E-B5A2-4DAC4780F528}" presName="parTxOnly" presStyleLbl="node1" presStyleIdx="1" presStyleCnt="5" custScaleX="168843" custScaleY="219900">
        <dgm:presLayoutVars>
          <dgm:bulletEnabled val="1"/>
        </dgm:presLayoutVars>
      </dgm:prSet>
      <dgm:spPr/>
    </dgm:pt>
    <dgm:pt modelId="{BB2445C0-0D39-4F27-A7BA-89AC7D26CA52}" type="pres">
      <dgm:prSet presAssocID="{5C9444CA-E686-4EE2-9DA6-5E5360B23E8C}" presName="parSpace" presStyleCnt="0"/>
      <dgm:spPr/>
    </dgm:pt>
    <dgm:pt modelId="{1AF690F0-1B3E-4255-9599-86C5AE08E3A0}" type="pres">
      <dgm:prSet presAssocID="{3EA37239-2C4C-4468-8F86-255E05A3357D}" presName="parTxOnly" presStyleLbl="node1" presStyleIdx="2" presStyleCnt="5" custScaleX="168843" custScaleY="219900">
        <dgm:presLayoutVars>
          <dgm:bulletEnabled val="1"/>
        </dgm:presLayoutVars>
      </dgm:prSet>
      <dgm:spPr/>
    </dgm:pt>
    <dgm:pt modelId="{7CFE4B24-709C-4A52-8FAA-AFCC0E650C77}" type="pres">
      <dgm:prSet presAssocID="{7A298C06-6300-4528-9086-8B5C3D1B4F0A}" presName="parSpace" presStyleCnt="0"/>
      <dgm:spPr/>
    </dgm:pt>
    <dgm:pt modelId="{117599A1-5031-413A-A55B-2A99AAF35206}" type="pres">
      <dgm:prSet presAssocID="{93AD285E-022E-4EFC-8140-5404F2E53B05}" presName="parTxOnly" presStyleLbl="node1" presStyleIdx="3" presStyleCnt="5" custScaleX="168843" custScaleY="219900">
        <dgm:presLayoutVars>
          <dgm:bulletEnabled val="1"/>
        </dgm:presLayoutVars>
      </dgm:prSet>
      <dgm:spPr/>
    </dgm:pt>
    <dgm:pt modelId="{66DC1089-C7BA-4325-BA7C-DE3F28FD7792}" type="pres">
      <dgm:prSet presAssocID="{891A967D-1FC3-4C73-B542-BA007F4F416B}" presName="parSpace" presStyleCnt="0"/>
      <dgm:spPr/>
    </dgm:pt>
    <dgm:pt modelId="{12376E07-7A60-4B3F-BF1F-4E8F819FA30F}" type="pres">
      <dgm:prSet presAssocID="{DBEFD672-D79D-40D7-9733-2DC49DF419D2}" presName="parTxOnly" presStyleLbl="node1" presStyleIdx="4" presStyleCnt="5" custScaleX="340006" custScaleY="303577">
        <dgm:presLayoutVars>
          <dgm:bulletEnabled val="1"/>
        </dgm:presLayoutVars>
      </dgm:prSet>
      <dgm:spPr/>
    </dgm:pt>
  </dgm:ptLst>
  <dgm:cxnLst>
    <dgm:cxn modelId="{6C181412-7EB8-4DA7-9031-A139CCD7C500}" srcId="{7F800ECB-EEB1-4108-BD0B-9053A8C0850C}" destId="{7A6B122E-1326-484C-BC2A-945A18BF19F0}" srcOrd="0" destOrd="0" parTransId="{4D022904-1B2D-429C-B193-53B0457A35F6}" sibTransId="{A3A5EF40-3069-4968-8AFF-08F804420471}"/>
    <dgm:cxn modelId="{CD37F533-A501-472D-B855-8051F729AFA3}" srcId="{7F800ECB-EEB1-4108-BD0B-9053A8C0850C}" destId="{A6B96632-65FB-445E-B5A2-4DAC4780F528}" srcOrd="1" destOrd="0" parTransId="{B5336F4C-AEA9-46ED-A79C-0AD9ED0ACA8A}" sibTransId="{5C9444CA-E686-4EE2-9DA6-5E5360B23E8C}"/>
    <dgm:cxn modelId="{1E057F35-4B72-4022-9F53-17116B80B87B}" type="presOf" srcId="{7A6B122E-1326-484C-BC2A-945A18BF19F0}" destId="{924671DE-E577-468D-A974-6A9E69EA4051}" srcOrd="0" destOrd="0" presId="urn:microsoft.com/office/officeart/2005/8/layout/hChevron3"/>
    <dgm:cxn modelId="{65E2705B-82A8-4B52-80C1-25349366317A}" srcId="{7F800ECB-EEB1-4108-BD0B-9053A8C0850C}" destId="{DBEFD672-D79D-40D7-9733-2DC49DF419D2}" srcOrd="4" destOrd="0" parTransId="{442197B8-90E4-4F29-A94C-E95A43E2ECC4}" sibTransId="{96F7CB16-4BDE-4630-8CC8-B54C8A84C73A}"/>
    <dgm:cxn modelId="{7664875C-287F-4D17-8F0F-FE3197B0E93B}" type="presOf" srcId="{DBEFD672-D79D-40D7-9733-2DC49DF419D2}" destId="{12376E07-7A60-4B3F-BF1F-4E8F819FA30F}" srcOrd="0" destOrd="0" presId="urn:microsoft.com/office/officeart/2005/8/layout/hChevron3"/>
    <dgm:cxn modelId="{4BA1B479-95CC-4A99-9546-349E191D0CA6}" type="presOf" srcId="{7F800ECB-EEB1-4108-BD0B-9053A8C0850C}" destId="{D51C8B76-2B40-4AAA-808D-A278D3912D63}" srcOrd="0" destOrd="0" presId="urn:microsoft.com/office/officeart/2005/8/layout/hChevron3"/>
    <dgm:cxn modelId="{BF267D92-663F-4F9E-98D3-3D9794CA74B3}" type="presOf" srcId="{A6B96632-65FB-445E-B5A2-4DAC4780F528}" destId="{31FCB1CE-0D4A-40C6-B2E1-E6F93B9EDA69}" srcOrd="0" destOrd="0" presId="urn:microsoft.com/office/officeart/2005/8/layout/hChevron3"/>
    <dgm:cxn modelId="{9AD06D96-920A-48CE-B029-0C1B86CEDF9A}" srcId="{7F800ECB-EEB1-4108-BD0B-9053A8C0850C}" destId="{93AD285E-022E-4EFC-8140-5404F2E53B05}" srcOrd="3" destOrd="0" parTransId="{604015F0-8780-451E-A8CB-00CE95EB395C}" sibTransId="{891A967D-1FC3-4C73-B542-BA007F4F416B}"/>
    <dgm:cxn modelId="{D5D7CBB3-5D03-4D19-99A9-31135A7B7C9F}" type="presOf" srcId="{93AD285E-022E-4EFC-8140-5404F2E53B05}" destId="{117599A1-5031-413A-A55B-2A99AAF35206}" srcOrd="0" destOrd="0" presId="urn:microsoft.com/office/officeart/2005/8/layout/hChevron3"/>
    <dgm:cxn modelId="{D5ACD8D9-87A9-4366-A8FB-0D645B61E5F5}" srcId="{7F800ECB-EEB1-4108-BD0B-9053A8C0850C}" destId="{3EA37239-2C4C-4468-8F86-255E05A3357D}" srcOrd="2" destOrd="0" parTransId="{4B427925-5219-445E-A577-8F7EB63D0AAF}" sibTransId="{7A298C06-6300-4528-9086-8B5C3D1B4F0A}"/>
    <dgm:cxn modelId="{BF700DE3-5132-48AA-8611-987910204D81}" type="presOf" srcId="{3EA37239-2C4C-4468-8F86-255E05A3357D}" destId="{1AF690F0-1B3E-4255-9599-86C5AE08E3A0}" srcOrd="0" destOrd="0" presId="urn:microsoft.com/office/officeart/2005/8/layout/hChevron3"/>
    <dgm:cxn modelId="{D508C838-BE30-415B-8A43-E8B2D356C74F}" type="presParOf" srcId="{D51C8B76-2B40-4AAA-808D-A278D3912D63}" destId="{924671DE-E577-468D-A974-6A9E69EA4051}" srcOrd="0" destOrd="0" presId="urn:microsoft.com/office/officeart/2005/8/layout/hChevron3"/>
    <dgm:cxn modelId="{9FD9D7E2-53BF-4606-BCD3-653582593CB7}" type="presParOf" srcId="{D51C8B76-2B40-4AAA-808D-A278D3912D63}" destId="{35338168-4052-45AB-AA9A-A279FC069D4F}" srcOrd="1" destOrd="0" presId="urn:microsoft.com/office/officeart/2005/8/layout/hChevron3"/>
    <dgm:cxn modelId="{14C19D5C-47F3-4372-8603-EEE9A39D6575}" type="presParOf" srcId="{D51C8B76-2B40-4AAA-808D-A278D3912D63}" destId="{31FCB1CE-0D4A-40C6-B2E1-E6F93B9EDA69}" srcOrd="2" destOrd="0" presId="urn:microsoft.com/office/officeart/2005/8/layout/hChevron3"/>
    <dgm:cxn modelId="{131604FD-BE57-4E54-89CD-B5612A46D86E}" type="presParOf" srcId="{D51C8B76-2B40-4AAA-808D-A278D3912D63}" destId="{BB2445C0-0D39-4F27-A7BA-89AC7D26CA52}" srcOrd="3" destOrd="0" presId="urn:microsoft.com/office/officeart/2005/8/layout/hChevron3"/>
    <dgm:cxn modelId="{5958CF1B-E45E-4C22-906E-B8623D7963B5}" type="presParOf" srcId="{D51C8B76-2B40-4AAA-808D-A278D3912D63}" destId="{1AF690F0-1B3E-4255-9599-86C5AE08E3A0}" srcOrd="4" destOrd="0" presId="urn:microsoft.com/office/officeart/2005/8/layout/hChevron3"/>
    <dgm:cxn modelId="{7C16AC0E-51E2-4225-A625-A1253EADD033}" type="presParOf" srcId="{D51C8B76-2B40-4AAA-808D-A278D3912D63}" destId="{7CFE4B24-709C-4A52-8FAA-AFCC0E650C77}" srcOrd="5" destOrd="0" presId="urn:microsoft.com/office/officeart/2005/8/layout/hChevron3"/>
    <dgm:cxn modelId="{38D6B783-82D5-4FCE-AAC6-DD6643F7C671}" type="presParOf" srcId="{D51C8B76-2B40-4AAA-808D-A278D3912D63}" destId="{117599A1-5031-413A-A55B-2A99AAF35206}" srcOrd="6" destOrd="0" presId="urn:microsoft.com/office/officeart/2005/8/layout/hChevron3"/>
    <dgm:cxn modelId="{FB5EA942-B368-4D5A-B9D5-1DFB39A2F1B2}" type="presParOf" srcId="{D51C8B76-2B40-4AAA-808D-A278D3912D63}" destId="{66DC1089-C7BA-4325-BA7C-DE3F28FD7792}" srcOrd="7" destOrd="0" presId="urn:microsoft.com/office/officeart/2005/8/layout/hChevron3"/>
    <dgm:cxn modelId="{77F1B752-F2C7-4E49-9537-AC37DACE6DDD}" type="presParOf" srcId="{D51C8B76-2B40-4AAA-808D-A278D3912D63}" destId="{12376E07-7A60-4B3F-BF1F-4E8F819FA30F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5480C1-B1BF-4466-86AF-F7155A42DF9D}">
      <dsp:nvSpPr>
        <dsp:cNvPr id="0" name=""/>
        <dsp:cNvSpPr/>
      </dsp:nvSpPr>
      <dsp:spPr>
        <a:xfrm rot="5400000">
          <a:off x="-123814" y="106801"/>
          <a:ext cx="963814" cy="757702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800" b="1" kern="1200" dirty="0">
              <a:latin typeface="Calibri" pitchFamily="34" charset="0"/>
              <a:cs typeface="Calibri" pitchFamily="34" charset="0"/>
            </a:rPr>
            <a:t>1</a:t>
          </a:r>
        </a:p>
      </dsp:txBody>
      <dsp:txXfrm rot="-5400000">
        <a:off x="-20758" y="382596"/>
        <a:ext cx="757702" cy="206112"/>
      </dsp:txXfrm>
    </dsp:sp>
    <dsp:sp modelId="{1FA6639F-AA59-45D4-9D19-676F9A8B2826}">
      <dsp:nvSpPr>
        <dsp:cNvPr id="0" name=""/>
        <dsp:cNvSpPr/>
      </dsp:nvSpPr>
      <dsp:spPr>
        <a:xfrm rot="5400000">
          <a:off x="3573080" y="-2873906"/>
          <a:ext cx="626809" cy="6382113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800" kern="1200" dirty="0">
              <a:latin typeface="Calibri" pitchFamily="34" charset="0"/>
              <a:cs typeface="Calibri" pitchFamily="34" charset="0"/>
            </a:rPr>
            <a:t>INTRODUCCIÓN</a:t>
          </a:r>
          <a:endParaRPr lang="es-PE" sz="2800" kern="1200" dirty="0">
            <a:latin typeface="Calibri" pitchFamily="34" charset="0"/>
            <a:cs typeface="Calibri" pitchFamily="34" charset="0"/>
          </a:endParaRPr>
        </a:p>
      </dsp:txBody>
      <dsp:txXfrm rot="-5400000">
        <a:off x="695428" y="34344"/>
        <a:ext cx="6351515" cy="565613"/>
      </dsp:txXfrm>
    </dsp:sp>
    <dsp:sp modelId="{530EA16F-5A38-4169-ADAE-9AB87263C8BC}">
      <dsp:nvSpPr>
        <dsp:cNvPr id="0" name=""/>
        <dsp:cNvSpPr/>
      </dsp:nvSpPr>
      <dsp:spPr>
        <a:xfrm rot="5400000">
          <a:off x="-123814" y="951983"/>
          <a:ext cx="963814" cy="757702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800" b="1" kern="1200" dirty="0">
              <a:latin typeface="Calibri" pitchFamily="34" charset="0"/>
              <a:cs typeface="Calibri" pitchFamily="34" charset="0"/>
            </a:rPr>
            <a:t>2</a:t>
          </a:r>
        </a:p>
      </dsp:txBody>
      <dsp:txXfrm rot="-5400000">
        <a:off x="-20758" y="1227778"/>
        <a:ext cx="757702" cy="206112"/>
      </dsp:txXfrm>
    </dsp:sp>
    <dsp:sp modelId="{5C11863D-0AEA-44C3-B5CE-E3CD0457FA6E}">
      <dsp:nvSpPr>
        <dsp:cNvPr id="0" name=""/>
        <dsp:cNvSpPr/>
      </dsp:nvSpPr>
      <dsp:spPr>
        <a:xfrm rot="5400000">
          <a:off x="3573245" y="-2028889"/>
          <a:ext cx="626479" cy="6382113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2800" kern="1200" dirty="0">
              <a:latin typeface="Calibri" pitchFamily="34" charset="0"/>
              <a:cs typeface="Calibri" pitchFamily="34" charset="0"/>
            </a:rPr>
            <a:t>OBJETIVOS</a:t>
          </a:r>
        </a:p>
      </dsp:txBody>
      <dsp:txXfrm rot="-5400000">
        <a:off x="695428" y="879510"/>
        <a:ext cx="6351531" cy="565315"/>
      </dsp:txXfrm>
    </dsp:sp>
    <dsp:sp modelId="{93D43C51-7F29-4E2F-878C-F219B5F72D72}">
      <dsp:nvSpPr>
        <dsp:cNvPr id="0" name=""/>
        <dsp:cNvSpPr/>
      </dsp:nvSpPr>
      <dsp:spPr>
        <a:xfrm rot="5400000">
          <a:off x="-123814" y="1797164"/>
          <a:ext cx="963814" cy="757702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800" b="1" kern="1200" dirty="0">
              <a:latin typeface="Calibri" pitchFamily="34" charset="0"/>
              <a:cs typeface="Calibri" pitchFamily="34" charset="0"/>
            </a:rPr>
            <a:t>3</a:t>
          </a:r>
        </a:p>
      </dsp:txBody>
      <dsp:txXfrm rot="-5400000">
        <a:off x="-20758" y="2072959"/>
        <a:ext cx="757702" cy="206112"/>
      </dsp:txXfrm>
    </dsp:sp>
    <dsp:sp modelId="{CBFF243F-DAE4-40E3-8214-6EE0DDB6CD06}">
      <dsp:nvSpPr>
        <dsp:cNvPr id="0" name=""/>
        <dsp:cNvSpPr/>
      </dsp:nvSpPr>
      <dsp:spPr>
        <a:xfrm rot="5400000">
          <a:off x="3573245" y="-1183708"/>
          <a:ext cx="626479" cy="6382113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2800" kern="1200" dirty="0">
              <a:latin typeface="Calibri" pitchFamily="34" charset="0"/>
              <a:cs typeface="Calibri" pitchFamily="34" charset="0"/>
            </a:rPr>
            <a:t>DESCRIPCIÓN DE LA SOLUCIÓN</a:t>
          </a:r>
        </a:p>
      </dsp:txBody>
      <dsp:txXfrm rot="-5400000">
        <a:off x="695428" y="1724691"/>
        <a:ext cx="6351531" cy="565315"/>
      </dsp:txXfrm>
    </dsp:sp>
    <dsp:sp modelId="{5221DF3F-D8DE-42F1-A6F0-DA235BFDEFC2}">
      <dsp:nvSpPr>
        <dsp:cNvPr id="0" name=""/>
        <dsp:cNvSpPr/>
      </dsp:nvSpPr>
      <dsp:spPr>
        <a:xfrm rot="5400000">
          <a:off x="-123814" y="2642346"/>
          <a:ext cx="963814" cy="757702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800" b="1" kern="1200" dirty="0">
              <a:latin typeface="Calibri" pitchFamily="34" charset="0"/>
              <a:cs typeface="Calibri" pitchFamily="34" charset="0"/>
            </a:rPr>
            <a:t>4</a:t>
          </a:r>
        </a:p>
      </dsp:txBody>
      <dsp:txXfrm rot="-5400000">
        <a:off x="-20758" y="2918141"/>
        <a:ext cx="757702" cy="206112"/>
      </dsp:txXfrm>
    </dsp:sp>
    <dsp:sp modelId="{521A4D28-3F4A-4D3C-9056-1CC3D4FEEBB9}">
      <dsp:nvSpPr>
        <dsp:cNvPr id="0" name=""/>
        <dsp:cNvSpPr/>
      </dsp:nvSpPr>
      <dsp:spPr>
        <a:xfrm rot="5400000">
          <a:off x="3573245" y="-338526"/>
          <a:ext cx="626479" cy="6382113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2800" kern="1200" dirty="0">
              <a:latin typeface="Calibri" pitchFamily="34" charset="0"/>
              <a:cs typeface="Calibri" pitchFamily="34" charset="0"/>
            </a:rPr>
            <a:t>RESULTADOS</a:t>
          </a:r>
        </a:p>
      </dsp:txBody>
      <dsp:txXfrm rot="-5400000">
        <a:off x="695428" y="2569873"/>
        <a:ext cx="6351531" cy="565315"/>
      </dsp:txXfrm>
    </dsp:sp>
    <dsp:sp modelId="{18800E90-5222-471A-BBE1-87675CC725D9}">
      <dsp:nvSpPr>
        <dsp:cNvPr id="0" name=""/>
        <dsp:cNvSpPr/>
      </dsp:nvSpPr>
      <dsp:spPr>
        <a:xfrm rot="5400000">
          <a:off x="-165330" y="3529043"/>
          <a:ext cx="963814" cy="674670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800" kern="1200" dirty="0">
              <a:latin typeface="Calibri" pitchFamily="34" charset="0"/>
              <a:cs typeface="Calibri" pitchFamily="34" charset="0"/>
            </a:rPr>
            <a:t>5</a:t>
          </a:r>
        </a:p>
      </dsp:txBody>
      <dsp:txXfrm rot="-5400000">
        <a:off x="-20758" y="3721806"/>
        <a:ext cx="674670" cy="289144"/>
      </dsp:txXfrm>
    </dsp:sp>
    <dsp:sp modelId="{59EA0D7E-7A9D-4B9E-9423-2707C20C1CA9}">
      <dsp:nvSpPr>
        <dsp:cNvPr id="0" name=""/>
        <dsp:cNvSpPr/>
      </dsp:nvSpPr>
      <dsp:spPr>
        <a:xfrm rot="5400000">
          <a:off x="3531729" y="506654"/>
          <a:ext cx="626479" cy="6382113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2800" kern="1200" dirty="0">
              <a:latin typeface="Calibri" pitchFamily="34" charset="0"/>
              <a:cs typeface="Calibri" pitchFamily="34" charset="0"/>
            </a:rPr>
            <a:t>CONCLUSIONES</a:t>
          </a:r>
        </a:p>
      </dsp:txBody>
      <dsp:txXfrm rot="-5400000">
        <a:off x="653912" y="3415053"/>
        <a:ext cx="6351531" cy="5653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4671DE-E577-468D-A974-6A9E69EA4051}">
      <dsp:nvSpPr>
        <dsp:cNvPr id="0" name=""/>
        <dsp:cNvSpPr/>
      </dsp:nvSpPr>
      <dsp:spPr>
        <a:xfrm>
          <a:off x="2925" y="0"/>
          <a:ext cx="2886694" cy="1126728"/>
        </a:xfrm>
        <a:prstGeom prst="homePlate">
          <a:avLst/>
        </a:prstGeom>
        <a:solidFill>
          <a:schemeClr val="tx2">
            <a:lumMod val="5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0" h="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000" b="1" kern="1200" dirty="0">
              <a:latin typeface="Calibri" pitchFamily="34" charset="0"/>
              <a:cs typeface="Calibri" pitchFamily="34" charset="0"/>
            </a:rPr>
            <a:t>Introducción</a:t>
          </a:r>
        </a:p>
      </dsp:txBody>
      <dsp:txXfrm>
        <a:off x="2925" y="0"/>
        <a:ext cx="2605012" cy="1126728"/>
      </dsp:txXfrm>
    </dsp:sp>
    <dsp:sp modelId="{F3261348-BBE6-4C5C-BB18-5466D4D98025}">
      <dsp:nvSpPr>
        <dsp:cNvPr id="0" name=""/>
        <dsp:cNvSpPr/>
      </dsp:nvSpPr>
      <dsp:spPr>
        <a:xfrm>
          <a:off x="2504750" y="60901"/>
          <a:ext cx="1924347" cy="1004925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0" h="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1050" b="1" kern="1200" dirty="0"/>
        </a:p>
      </dsp:txBody>
      <dsp:txXfrm>
        <a:off x="3007213" y="60901"/>
        <a:ext cx="919422" cy="1004925"/>
      </dsp:txXfrm>
    </dsp:sp>
    <dsp:sp modelId="{1AF690F0-1B3E-4255-9599-86C5AE08E3A0}">
      <dsp:nvSpPr>
        <dsp:cNvPr id="0" name=""/>
        <dsp:cNvSpPr/>
      </dsp:nvSpPr>
      <dsp:spPr>
        <a:xfrm>
          <a:off x="4044228" y="60901"/>
          <a:ext cx="1924347" cy="1004925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0" h="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1050" kern="1200" dirty="0"/>
        </a:p>
      </dsp:txBody>
      <dsp:txXfrm>
        <a:off x="4546691" y="60901"/>
        <a:ext cx="919422" cy="1004925"/>
      </dsp:txXfrm>
    </dsp:sp>
    <dsp:sp modelId="{7C5C0506-F0A0-45F1-BCA0-82FF975954E3}">
      <dsp:nvSpPr>
        <dsp:cNvPr id="0" name=""/>
        <dsp:cNvSpPr/>
      </dsp:nvSpPr>
      <dsp:spPr>
        <a:xfrm>
          <a:off x="5583706" y="60901"/>
          <a:ext cx="1924347" cy="1004925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0" h="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216027" tIns="144018" rIns="72009" bIns="144018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5400" b="1" kern="1200" dirty="0"/>
        </a:p>
      </dsp:txBody>
      <dsp:txXfrm>
        <a:off x="6086169" y="60901"/>
        <a:ext cx="919422" cy="1004925"/>
      </dsp:txXfrm>
    </dsp:sp>
    <dsp:sp modelId="{117599A1-5031-413A-A55B-2A99AAF35206}">
      <dsp:nvSpPr>
        <dsp:cNvPr id="0" name=""/>
        <dsp:cNvSpPr/>
      </dsp:nvSpPr>
      <dsp:spPr>
        <a:xfrm>
          <a:off x="7123184" y="60901"/>
          <a:ext cx="2017890" cy="1004925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0" h="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1100" b="1" kern="1200" dirty="0"/>
        </a:p>
      </dsp:txBody>
      <dsp:txXfrm>
        <a:off x="7625647" y="60901"/>
        <a:ext cx="1012965" cy="10049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4671DE-E577-468D-A974-6A9E69EA4051}">
      <dsp:nvSpPr>
        <dsp:cNvPr id="0" name=""/>
        <dsp:cNvSpPr/>
      </dsp:nvSpPr>
      <dsp:spPr>
        <a:xfrm>
          <a:off x="2339" y="149472"/>
          <a:ext cx="1584270" cy="827782"/>
        </a:xfrm>
        <a:prstGeom prst="homePlate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0" h="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2000" b="1" kern="1200" dirty="0"/>
        </a:p>
      </dsp:txBody>
      <dsp:txXfrm>
        <a:off x="2339" y="149472"/>
        <a:ext cx="1377325" cy="827782"/>
      </dsp:txXfrm>
    </dsp:sp>
    <dsp:sp modelId="{F3261348-BBE6-4C5C-BB18-5466D4D98025}">
      <dsp:nvSpPr>
        <dsp:cNvPr id="0" name=""/>
        <dsp:cNvSpPr/>
      </dsp:nvSpPr>
      <dsp:spPr>
        <a:xfrm>
          <a:off x="1456682" y="0"/>
          <a:ext cx="3321946" cy="1126728"/>
        </a:xfrm>
        <a:prstGeom prst="chevron">
          <a:avLst/>
        </a:prstGeom>
        <a:solidFill>
          <a:schemeClr val="tx2">
            <a:lumMod val="5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0" h="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000" b="1" kern="1200" dirty="0">
              <a:latin typeface="Calibri" pitchFamily="34" charset="0"/>
              <a:cs typeface="Calibri" pitchFamily="34" charset="0"/>
            </a:rPr>
            <a:t>Objetivos</a:t>
          </a:r>
        </a:p>
      </dsp:txBody>
      <dsp:txXfrm>
        <a:off x="2020046" y="0"/>
        <a:ext cx="2195218" cy="1126728"/>
      </dsp:txXfrm>
    </dsp:sp>
    <dsp:sp modelId="{1AF690F0-1B3E-4255-9599-86C5AE08E3A0}">
      <dsp:nvSpPr>
        <dsp:cNvPr id="0" name=""/>
        <dsp:cNvSpPr/>
      </dsp:nvSpPr>
      <dsp:spPr>
        <a:xfrm>
          <a:off x="4648702" y="149472"/>
          <a:ext cx="1584270" cy="827782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0" h="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1050" kern="1200" dirty="0"/>
        </a:p>
      </dsp:txBody>
      <dsp:txXfrm>
        <a:off x="5062593" y="149472"/>
        <a:ext cx="756488" cy="827782"/>
      </dsp:txXfrm>
    </dsp:sp>
    <dsp:sp modelId="{7C5C0506-F0A0-45F1-BCA0-82FF975954E3}">
      <dsp:nvSpPr>
        <dsp:cNvPr id="0" name=""/>
        <dsp:cNvSpPr/>
      </dsp:nvSpPr>
      <dsp:spPr>
        <a:xfrm>
          <a:off x="6103046" y="149472"/>
          <a:ext cx="1584270" cy="827782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0" h="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4400" b="1" kern="1200" dirty="0"/>
        </a:p>
      </dsp:txBody>
      <dsp:txXfrm>
        <a:off x="6516937" y="149472"/>
        <a:ext cx="756488" cy="827782"/>
      </dsp:txXfrm>
    </dsp:sp>
    <dsp:sp modelId="{117599A1-5031-413A-A55B-2A99AAF35206}">
      <dsp:nvSpPr>
        <dsp:cNvPr id="0" name=""/>
        <dsp:cNvSpPr/>
      </dsp:nvSpPr>
      <dsp:spPr>
        <a:xfrm>
          <a:off x="7557390" y="149472"/>
          <a:ext cx="1584270" cy="827782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0" h="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1100" b="1" kern="1200" dirty="0"/>
        </a:p>
      </dsp:txBody>
      <dsp:txXfrm>
        <a:off x="7971281" y="149472"/>
        <a:ext cx="756488" cy="8277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4671DE-E577-468D-A974-6A9E69EA4051}">
      <dsp:nvSpPr>
        <dsp:cNvPr id="0" name=""/>
        <dsp:cNvSpPr/>
      </dsp:nvSpPr>
      <dsp:spPr>
        <a:xfrm>
          <a:off x="4153" y="133818"/>
          <a:ext cx="1649063" cy="859091"/>
        </a:xfrm>
        <a:prstGeom prst="homePlate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0" h="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2000" b="1" kern="1200" dirty="0"/>
        </a:p>
      </dsp:txBody>
      <dsp:txXfrm>
        <a:off x="4153" y="133818"/>
        <a:ext cx="1434290" cy="859091"/>
      </dsp:txXfrm>
    </dsp:sp>
    <dsp:sp modelId="{1AF690F0-1B3E-4255-9599-86C5AE08E3A0}">
      <dsp:nvSpPr>
        <dsp:cNvPr id="0" name=""/>
        <dsp:cNvSpPr/>
      </dsp:nvSpPr>
      <dsp:spPr>
        <a:xfrm>
          <a:off x="1457880" y="133818"/>
          <a:ext cx="1649063" cy="859091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0" h="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1050" kern="1200" dirty="0"/>
        </a:p>
      </dsp:txBody>
      <dsp:txXfrm>
        <a:off x="1887426" y="133818"/>
        <a:ext cx="789972" cy="859091"/>
      </dsp:txXfrm>
    </dsp:sp>
    <dsp:sp modelId="{7C5C0506-F0A0-45F1-BCA0-82FF975954E3}">
      <dsp:nvSpPr>
        <dsp:cNvPr id="0" name=""/>
        <dsp:cNvSpPr/>
      </dsp:nvSpPr>
      <dsp:spPr>
        <a:xfrm>
          <a:off x="2911606" y="0"/>
          <a:ext cx="3320786" cy="1126728"/>
        </a:xfrm>
        <a:prstGeom prst="chevron">
          <a:avLst/>
        </a:prstGeom>
        <a:solidFill>
          <a:schemeClr val="tx2">
            <a:lumMod val="5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0" h="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000" b="1" kern="1200" dirty="0"/>
            <a:t>Descripción de la Solución</a:t>
          </a:r>
        </a:p>
      </dsp:txBody>
      <dsp:txXfrm>
        <a:off x="3474970" y="0"/>
        <a:ext cx="2194058" cy="1126728"/>
      </dsp:txXfrm>
    </dsp:sp>
    <dsp:sp modelId="{117599A1-5031-413A-A55B-2A99AAF35206}">
      <dsp:nvSpPr>
        <dsp:cNvPr id="0" name=""/>
        <dsp:cNvSpPr/>
      </dsp:nvSpPr>
      <dsp:spPr>
        <a:xfrm>
          <a:off x="6037056" y="133818"/>
          <a:ext cx="1649063" cy="859091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0" h="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1100" b="1" kern="1200" dirty="0"/>
        </a:p>
      </dsp:txBody>
      <dsp:txXfrm>
        <a:off x="6466602" y="133818"/>
        <a:ext cx="789972" cy="859091"/>
      </dsp:txXfrm>
    </dsp:sp>
    <dsp:sp modelId="{12376E07-7A60-4B3F-BF1F-4E8F819FA30F}">
      <dsp:nvSpPr>
        <dsp:cNvPr id="0" name=""/>
        <dsp:cNvSpPr/>
      </dsp:nvSpPr>
      <dsp:spPr>
        <a:xfrm>
          <a:off x="7490782" y="133818"/>
          <a:ext cx="1649063" cy="859091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0" h="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1100" b="1" kern="1200" dirty="0">
            <a:solidFill>
              <a:schemeClr val="bg1"/>
            </a:solidFill>
          </a:endParaRPr>
        </a:p>
      </dsp:txBody>
      <dsp:txXfrm>
        <a:off x="7920328" y="133818"/>
        <a:ext cx="789972" cy="85909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4671DE-E577-468D-A974-6A9E69EA4051}">
      <dsp:nvSpPr>
        <dsp:cNvPr id="0" name=""/>
        <dsp:cNvSpPr/>
      </dsp:nvSpPr>
      <dsp:spPr>
        <a:xfrm>
          <a:off x="4153" y="133818"/>
          <a:ext cx="1649063" cy="859091"/>
        </a:xfrm>
        <a:prstGeom prst="homePlate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0" h="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2000" b="1" kern="1200" dirty="0"/>
        </a:p>
      </dsp:txBody>
      <dsp:txXfrm>
        <a:off x="4153" y="133818"/>
        <a:ext cx="1434290" cy="859091"/>
      </dsp:txXfrm>
    </dsp:sp>
    <dsp:sp modelId="{31FCB1CE-0D4A-40C6-B2E1-E6F93B9EDA69}">
      <dsp:nvSpPr>
        <dsp:cNvPr id="0" name=""/>
        <dsp:cNvSpPr/>
      </dsp:nvSpPr>
      <dsp:spPr>
        <a:xfrm>
          <a:off x="1457880" y="133818"/>
          <a:ext cx="1649063" cy="859091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0" h="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84023" tIns="122682" rIns="61341" bIns="122682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4600" kern="1200" dirty="0"/>
        </a:p>
      </dsp:txBody>
      <dsp:txXfrm>
        <a:off x="1887426" y="133818"/>
        <a:ext cx="789972" cy="859091"/>
      </dsp:txXfrm>
    </dsp:sp>
    <dsp:sp modelId="{1AF690F0-1B3E-4255-9599-86C5AE08E3A0}">
      <dsp:nvSpPr>
        <dsp:cNvPr id="0" name=""/>
        <dsp:cNvSpPr/>
      </dsp:nvSpPr>
      <dsp:spPr>
        <a:xfrm>
          <a:off x="2911606" y="133818"/>
          <a:ext cx="1649063" cy="859091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0" h="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1050" kern="1200" dirty="0"/>
        </a:p>
      </dsp:txBody>
      <dsp:txXfrm>
        <a:off x="3341152" y="133818"/>
        <a:ext cx="789972" cy="859091"/>
      </dsp:txXfrm>
    </dsp:sp>
    <dsp:sp modelId="{117599A1-5031-413A-A55B-2A99AAF35206}">
      <dsp:nvSpPr>
        <dsp:cNvPr id="0" name=""/>
        <dsp:cNvSpPr/>
      </dsp:nvSpPr>
      <dsp:spPr>
        <a:xfrm>
          <a:off x="4365333" y="0"/>
          <a:ext cx="3320786" cy="1126728"/>
        </a:xfrm>
        <a:prstGeom prst="chevron">
          <a:avLst/>
        </a:prstGeom>
        <a:solidFill>
          <a:schemeClr val="tx2">
            <a:lumMod val="5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0" h="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000" b="1" kern="1200" dirty="0">
              <a:latin typeface="Calibri" pitchFamily="34" charset="0"/>
              <a:cs typeface="Calibri" pitchFamily="34" charset="0"/>
            </a:rPr>
            <a:t>Resultados</a:t>
          </a:r>
        </a:p>
      </dsp:txBody>
      <dsp:txXfrm>
        <a:off x="4928697" y="0"/>
        <a:ext cx="2194058" cy="1126728"/>
      </dsp:txXfrm>
    </dsp:sp>
    <dsp:sp modelId="{12376E07-7A60-4B3F-BF1F-4E8F819FA30F}">
      <dsp:nvSpPr>
        <dsp:cNvPr id="0" name=""/>
        <dsp:cNvSpPr/>
      </dsp:nvSpPr>
      <dsp:spPr>
        <a:xfrm>
          <a:off x="7490782" y="133818"/>
          <a:ext cx="1649063" cy="859091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0" h="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1100" b="1" kern="1200" dirty="0">
            <a:solidFill>
              <a:schemeClr val="bg1"/>
            </a:solidFill>
          </a:endParaRPr>
        </a:p>
      </dsp:txBody>
      <dsp:txXfrm>
        <a:off x="7920328" y="133818"/>
        <a:ext cx="789972" cy="85909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4671DE-E577-468D-A974-6A9E69EA4051}">
      <dsp:nvSpPr>
        <dsp:cNvPr id="0" name=""/>
        <dsp:cNvSpPr/>
      </dsp:nvSpPr>
      <dsp:spPr>
        <a:xfrm>
          <a:off x="4153" y="133818"/>
          <a:ext cx="1649063" cy="859091"/>
        </a:xfrm>
        <a:prstGeom prst="homePlate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0" h="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2000" b="1" kern="1200" dirty="0"/>
        </a:p>
      </dsp:txBody>
      <dsp:txXfrm>
        <a:off x="4153" y="133818"/>
        <a:ext cx="1434290" cy="859091"/>
      </dsp:txXfrm>
    </dsp:sp>
    <dsp:sp modelId="{31FCB1CE-0D4A-40C6-B2E1-E6F93B9EDA69}">
      <dsp:nvSpPr>
        <dsp:cNvPr id="0" name=""/>
        <dsp:cNvSpPr/>
      </dsp:nvSpPr>
      <dsp:spPr>
        <a:xfrm>
          <a:off x="1457880" y="133818"/>
          <a:ext cx="1649063" cy="859091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0" h="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84023" tIns="122682" rIns="61341" bIns="122682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4600" kern="1200" dirty="0"/>
        </a:p>
      </dsp:txBody>
      <dsp:txXfrm>
        <a:off x="1887426" y="133818"/>
        <a:ext cx="789972" cy="859091"/>
      </dsp:txXfrm>
    </dsp:sp>
    <dsp:sp modelId="{1AF690F0-1B3E-4255-9599-86C5AE08E3A0}">
      <dsp:nvSpPr>
        <dsp:cNvPr id="0" name=""/>
        <dsp:cNvSpPr/>
      </dsp:nvSpPr>
      <dsp:spPr>
        <a:xfrm>
          <a:off x="2911606" y="133818"/>
          <a:ext cx="1649063" cy="859091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0" h="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1050" kern="1200" dirty="0"/>
        </a:p>
      </dsp:txBody>
      <dsp:txXfrm>
        <a:off x="3341152" y="133818"/>
        <a:ext cx="789972" cy="859091"/>
      </dsp:txXfrm>
    </dsp:sp>
    <dsp:sp modelId="{117599A1-5031-413A-A55B-2A99AAF35206}">
      <dsp:nvSpPr>
        <dsp:cNvPr id="0" name=""/>
        <dsp:cNvSpPr/>
      </dsp:nvSpPr>
      <dsp:spPr>
        <a:xfrm>
          <a:off x="4365333" y="133818"/>
          <a:ext cx="1649063" cy="859091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0" h="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1100" b="1" kern="1200" dirty="0"/>
        </a:p>
      </dsp:txBody>
      <dsp:txXfrm>
        <a:off x="4794879" y="133818"/>
        <a:ext cx="789972" cy="859091"/>
      </dsp:txXfrm>
    </dsp:sp>
    <dsp:sp modelId="{12376E07-7A60-4B3F-BF1F-4E8F819FA30F}">
      <dsp:nvSpPr>
        <dsp:cNvPr id="0" name=""/>
        <dsp:cNvSpPr/>
      </dsp:nvSpPr>
      <dsp:spPr>
        <a:xfrm>
          <a:off x="5819060" y="0"/>
          <a:ext cx="3320786" cy="1126728"/>
        </a:xfrm>
        <a:prstGeom prst="chevron">
          <a:avLst/>
        </a:prstGeom>
        <a:solidFill>
          <a:schemeClr val="tx2">
            <a:lumMod val="5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0" h="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000" b="1" kern="1200" dirty="0">
              <a:solidFill>
                <a:schemeClr val="bg1"/>
              </a:solidFill>
              <a:latin typeface="Calibri" pitchFamily="34" charset="0"/>
              <a:cs typeface="Calibri" pitchFamily="34" charset="0"/>
            </a:rPr>
            <a:t>Conclusiones</a:t>
          </a:r>
        </a:p>
      </dsp:txBody>
      <dsp:txXfrm>
        <a:off x="6382424" y="0"/>
        <a:ext cx="2194058" cy="11267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AB89AAB-28F9-401F-B1D3-1957A5B1179E}" type="datetimeFigureOut">
              <a:rPr lang="es-MX"/>
              <a:pPr>
                <a:defRPr/>
              </a:pPr>
              <a:t>07/01/2021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137AF5E-D0A9-4DD5-8224-02D45DC816C8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42840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spcBef>
                <a:spcPct val="0"/>
              </a:spcBef>
            </a:pPr>
            <a:endParaRPr lang="es-ES" sz="1000"/>
          </a:p>
        </p:txBody>
      </p:sp>
    </p:spTree>
    <p:extLst>
      <p:ext uri="{BB962C8B-B14F-4D97-AF65-F5344CB8AC3E}">
        <p14:creationId xmlns:p14="http://schemas.microsoft.com/office/powerpoint/2010/main" val="563320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/>
          </a:p>
        </p:txBody>
      </p:sp>
      <p:sp>
        <p:nvSpPr>
          <p:cNvPr id="41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7388ED-F4D5-4886-ADE6-FE3A952E7643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336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/>
          </a:p>
        </p:txBody>
      </p:sp>
      <p:sp>
        <p:nvSpPr>
          <p:cNvPr id="41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37BE11-2771-47D6-884F-7665929EF7F0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3117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/>
          </a:p>
        </p:txBody>
      </p:sp>
      <p:sp>
        <p:nvSpPr>
          <p:cNvPr id="41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37BE11-2771-47D6-884F-7665929EF7F0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474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/>
          </a:p>
        </p:txBody>
      </p:sp>
      <p:sp>
        <p:nvSpPr>
          <p:cNvPr id="41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37BE11-2771-47D6-884F-7665929EF7F0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213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/>
          </a:p>
        </p:txBody>
      </p:sp>
      <p:sp>
        <p:nvSpPr>
          <p:cNvPr id="41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37BE11-2771-47D6-884F-7665929EF7F0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1560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/>
          </a:p>
        </p:txBody>
      </p:sp>
      <p:sp>
        <p:nvSpPr>
          <p:cNvPr id="41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37BE11-2771-47D6-884F-7665929EF7F0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5124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245563-5AF4-44A8-B413-169F815CBD36}" type="datetimeFigureOut">
              <a:rPr lang="es-PE" smtClean="0"/>
              <a:pPr>
                <a:defRPr/>
              </a:pPr>
              <a:t>7/01/2021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668CF0-4262-4F3B-83D3-F6D37BC951F7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0890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99EC87-2C8D-400A-A12E-FB9081DFAFE7}" type="datetimeFigureOut">
              <a:rPr lang="es-PE" smtClean="0"/>
              <a:pPr>
                <a:defRPr/>
              </a:pPr>
              <a:t>7/01/2021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0A94F7-56AB-4F8E-BF7C-B1912ADD9F6A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55402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99EC87-2C8D-400A-A12E-FB9081DFAFE7}" type="datetimeFigureOut">
              <a:rPr lang="es-PE" smtClean="0"/>
              <a:pPr>
                <a:defRPr/>
              </a:pPr>
              <a:t>7/01/2021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0A94F7-56AB-4F8E-BF7C-B1912ADD9F6A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9248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99EC87-2C8D-400A-A12E-FB9081DFAFE7}" type="datetimeFigureOut">
              <a:rPr lang="es-PE" smtClean="0"/>
              <a:pPr>
                <a:defRPr/>
              </a:pPr>
              <a:t>7/01/2021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0A94F7-56AB-4F8E-BF7C-B1912ADD9F6A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58473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99EC87-2C8D-400A-A12E-FB9081DFAFE7}" type="datetimeFigureOut">
              <a:rPr lang="es-PE" smtClean="0"/>
              <a:pPr>
                <a:defRPr/>
              </a:pPr>
              <a:t>7/01/2021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0A94F7-56AB-4F8E-BF7C-B1912ADD9F6A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4400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99EC87-2C8D-400A-A12E-FB9081DFAFE7}" type="datetimeFigureOut">
              <a:rPr lang="es-PE" smtClean="0"/>
              <a:pPr>
                <a:defRPr/>
              </a:pPr>
              <a:t>7/01/2021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0A94F7-56AB-4F8E-BF7C-B1912ADD9F6A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52377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BB0347-5751-4154-BCC5-7B0CF6FD2657}" type="datetimeFigureOut">
              <a:rPr lang="es-PE" smtClean="0"/>
              <a:pPr>
                <a:defRPr/>
              </a:pPr>
              <a:t>7/01/2021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29D127-8F74-4F79-8A4A-912D95917596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83223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033CEC-1642-4B21-814A-151ADC870FDA}" type="datetimeFigureOut">
              <a:rPr lang="es-PE" smtClean="0"/>
              <a:pPr>
                <a:defRPr/>
              </a:pPr>
              <a:t>7/01/2021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701B27-146C-4AD0-8C9A-634E15C5DF2E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7354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E2C028-8BD8-4367-9FE8-8821E9A79BFB}" type="datetimeFigureOut">
              <a:rPr lang="es-PE" smtClean="0"/>
              <a:pPr>
                <a:defRPr/>
              </a:pPr>
              <a:t>7/01/2021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C02D27-5A1A-4A07-B2D1-BB84EEA5D32B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54968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54E07B-33C0-43EA-8B89-347A26569019}" type="datetimeFigureOut">
              <a:rPr lang="es-PE" smtClean="0"/>
              <a:pPr>
                <a:defRPr/>
              </a:pPr>
              <a:t>7/01/2021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10B2AA-711F-4DE0-8817-1D0842F60F28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5424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56FA9F-C22C-4A94-A378-EE9F50B14660}" type="datetimeFigureOut">
              <a:rPr lang="es-PE" smtClean="0"/>
              <a:pPr>
                <a:defRPr/>
              </a:pPr>
              <a:t>7/01/2021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725E6D-2ADC-4ECE-92A7-8D2C0DA1124B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65386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8469EA-A54D-4AF9-9006-F43EFC165EED}" type="datetimeFigureOut">
              <a:rPr lang="es-PE" smtClean="0"/>
              <a:pPr>
                <a:defRPr/>
              </a:pPr>
              <a:t>7/01/2021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A61413-BF92-4A57-83E9-A5BD957E5D27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01053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99EC87-2C8D-400A-A12E-FB9081DFAFE7}" type="datetimeFigureOut">
              <a:rPr lang="es-PE" smtClean="0"/>
              <a:pPr>
                <a:defRPr/>
              </a:pPr>
              <a:t>7/01/2021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0A94F7-56AB-4F8E-BF7C-B1912ADD9F6A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24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41DC27-DF29-4DC6-9BD0-C5EBCA333022}" type="datetimeFigureOut">
              <a:rPr lang="es-PE" smtClean="0"/>
              <a:pPr>
                <a:defRPr/>
              </a:pPr>
              <a:t>7/01/2021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27982E-E0D8-4DD2-A853-15CF0C78973A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5357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8B9132-AB7E-49B5-ACD7-213329D43FD0}" type="datetimeFigureOut">
              <a:rPr lang="es-PE" smtClean="0"/>
              <a:pPr>
                <a:defRPr/>
              </a:pPr>
              <a:t>7/01/2021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0CF191-C5F1-435E-AE66-3BB9B1194FAF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5560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B6D392-4B8C-4ACF-9513-D5F6A5D27F9D}" type="datetimeFigureOut">
              <a:rPr lang="es-PE" smtClean="0"/>
              <a:pPr>
                <a:defRPr/>
              </a:pPr>
              <a:t>7/01/2021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7298E3-3D2F-489B-8E7E-04BFF893626E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39122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799EC87-2C8D-400A-A12E-FB9081DFAFE7}" type="datetimeFigureOut">
              <a:rPr lang="es-PE" smtClean="0"/>
              <a:pPr>
                <a:defRPr/>
              </a:pPr>
              <a:t>7/01/2021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F40A94F7-56AB-4F8E-BF7C-B1912ADD9F6A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47857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520" y="3146851"/>
            <a:ext cx="8103919" cy="1387524"/>
          </a:xfrm>
        </p:spPr>
        <p:txBody>
          <a:bodyPr>
            <a:normAutofit fontScale="90000"/>
          </a:bodyPr>
          <a:lstStyle/>
          <a:p>
            <a:pPr algn="ctr"/>
            <a:br>
              <a:rPr lang="es-ES" sz="2400" b="1" dirty="0">
                <a:solidFill>
                  <a:srgbClr val="FFC000"/>
                </a:solidFill>
                <a:latin typeface="Arial Narrow" panose="020B0606020202030204" pitchFamily="34" charset="0"/>
                <a:cs typeface="Calibri" pitchFamily="34" charset="0"/>
              </a:rPr>
            </a:br>
            <a:r>
              <a:rPr lang="es-ES" sz="2400" b="1" dirty="0">
                <a:solidFill>
                  <a:srgbClr val="FFC000"/>
                </a:solidFill>
                <a:latin typeface="Arial Narrow" panose="020B0606020202030204" pitchFamily="34" charset="0"/>
                <a:cs typeface="Calibri" pitchFamily="34" charset="0"/>
              </a:rPr>
              <a:t>          </a:t>
            </a:r>
            <a:r>
              <a:rPr lang="es-MX" sz="18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TÍTULO (ejemplo)</a:t>
            </a:r>
            <a:br>
              <a:rPr lang="es-MX" sz="18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</a:br>
            <a:r>
              <a:rPr lang="es-MX" sz="2200" b="1" dirty="0">
                <a:solidFill>
                  <a:srgbClr val="00206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APLICACIÓN DE MODELOS ECONOMÉTRICOS EN EL SECTOR EDUCATIVO</a:t>
            </a:r>
            <a:br>
              <a:rPr lang="es-MX" sz="2200" b="1" dirty="0">
                <a:solidFill>
                  <a:srgbClr val="00206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</a:br>
            <a:br>
              <a:rPr lang="es-PE" sz="2400" b="1" dirty="0">
                <a:latin typeface="Arial Narrow" panose="020B0606020202030204" pitchFamily="34" charset="0"/>
                <a:cs typeface="Calibri" pitchFamily="34" charset="0"/>
              </a:rPr>
            </a:br>
            <a:endParaRPr lang="es-ES" sz="2400" b="1" u="sng" dirty="0">
              <a:latin typeface="Arial Narrow" panose="020B0606020202030204" pitchFamily="34" charset="0"/>
              <a:cs typeface="Calibri" pitchFamily="34" charset="0"/>
            </a:endParaRPr>
          </a:p>
        </p:txBody>
      </p:sp>
      <p:sp>
        <p:nvSpPr>
          <p:cNvPr id="2051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596081" y="4210446"/>
            <a:ext cx="6278887" cy="1372838"/>
          </a:xfrm>
        </p:spPr>
        <p:txBody>
          <a:bodyPr>
            <a:noAutofit/>
          </a:bodyPr>
          <a:lstStyle/>
          <a:p>
            <a:pPr algn="ctr"/>
            <a:r>
              <a:rPr lang="es-ES" sz="1400" b="1" dirty="0">
                <a:solidFill>
                  <a:schemeClr val="tx1"/>
                </a:solidFill>
                <a:latin typeface="Arial Narrow" panose="020B0606020202030204" pitchFamily="34" charset="0"/>
                <a:cs typeface="Calibri" pitchFamily="34" charset="0"/>
              </a:rPr>
              <a:t>Integrantes:</a:t>
            </a:r>
          </a:p>
          <a:p>
            <a:pPr algn="ctr"/>
            <a:r>
              <a:rPr lang="es-ES" sz="1400" b="1" dirty="0">
                <a:solidFill>
                  <a:schemeClr val="tx1"/>
                </a:solidFill>
                <a:latin typeface="Arial Narrow" panose="020B0606020202030204" pitchFamily="34" charset="0"/>
                <a:cs typeface="Calibri" pitchFamily="34" charset="0"/>
              </a:rPr>
              <a:t>- Apellidos y Nombres 1</a:t>
            </a:r>
          </a:p>
          <a:p>
            <a:pPr algn="ctr"/>
            <a:r>
              <a:rPr lang="es-ES" sz="1400" b="1" dirty="0">
                <a:solidFill>
                  <a:schemeClr val="tx1"/>
                </a:solidFill>
                <a:latin typeface="Arial Narrow" panose="020B0606020202030204" pitchFamily="34" charset="0"/>
                <a:cs typeface="Calibri" pitchFamily="34" charset="0"/>
              </a:rPr>
              <a:t>- Apellidos y Nombres 2</a:t>
            </a:r>
          </a:p>
          <a:p>
            <a:pPr algn="ctr"/>
            <a:r>
              <a:rPr lang="es-ES" sz="1400" b="1" dirty="0">
                <a:solidFill>
                  <a:schemeClr val="tx1"/>
                </a:solidFill>
                <a:latin typeface="Arial Narrow" panose="020B0606020202030204" pitchFamily="34" charset="0"/>
                <a:cs typeface="Calibri" pitchFamily="34" charset="0"/>
              </a:rPr>
              <a:t>- Apellidos y Nombres 3</a:t>
            </a:r>
            <a:endParaRPr lang="es-PE" sz="1400" b="1" dirty="0">
              <a:solidFill>
                <a:schemeClr val="tx1"/>
              </a:solidFill>
              <a:latin typeface="Arial Narrow" panose="020B0606020202030204" pitchFamily="34" charset="0"/>
              <a:cs typeface="Calibri" pitchFamily="34" charset="0"/>
            </a:endParaRPr>
          </a:p>
          <a:p>
            <a:pPr algn="ctr"/>
            <a:r>
              <a:rPr lang="es-ES" sz="1400" b="1" dirty="0">
                <a:solidFill>
                  <a:schemeClr val="tx1"/>
                </a:solidFill>
                <a:latin typeface="Arial Narrow" panose="020B0606020202030204" pitchFamily="34" charset="0"/>
                <a:cs typeface="Calibri" pitchFamily="34" charset="0"/>
              </a:rPr>
              <a:t>- Apellidos y Nombres </a:t>
            </a:r>
            <a:r>
              <a:rPr lang="es-ES" sz="14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4</a:t>
            </a:r>
            <a:endParaRPr lang="es-PE" sz="14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344130" y="486262"/>
            <a:ext cx="6782793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20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  <a:cs typeface="Calibri" pitchFamily="34" charset="0"/>
              </a:rPr>
              <a:t>UNIVERSIDAD NACIONAL DE INGENIERÍA</a:t>
            </a:r>
            <a:endParaRPr lang="es-ES" sz="2400" b="1" dirty="0">
              <a:solidFill>
                <a:srgbClr val="9900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Narrow" panose="020B0606020202030204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lang="es-ES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  <a:cs typeface="Arial" panose="020B0604020202020204" pitchFamily="34" charset="0"/>
              </a:rPr>
              <a:t>Facultad de Ingeniería Económica, Estadística  y Ciencias Sociales</a:t>
            </a:r>
          </a:p>
          <a:p>
            <a:pPr algn="ctr">
              <a:defRPr/>
            </a:pPr>
            <a:r>
              <a:rPr lang="es-ES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</a:p>
          <a:p>
            <a:pPr algn="ctr">
              <a:defRPr/>
            </a:pPr>
            <a:br>
              <a:rPr lang="es-ES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  <a:cs typeface="Arial" panose="020B0604020202020204" pitchFamily="34" charset="0"/>
              </a:rPr>
            </a:br>
            <a:r>
              <a:rPr lang="es-ES" sz="1600" b="1" dirty="0">
                <a:solidFill>
                  <a:srgbClr val="990033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Escuela Profesional de Ingeniería Estadística</a:t>
            </a:r>
            <a:endParaRPr lang="es-ES" sz="2000" b="1" dirty="0">
              <a:solidFill>
                <a:srgbClr val="990033"/>
              </a:solidFill>
              <a:latin typeface="Arial Narrow" panose="020B0606020202030204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lang="es-ES" sz="20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  <a:cs typeface="Calibri" pitchFamily="34" charset="0"/>
              </a:rPr>
              <a:t>Acreditada por ABET y SINEACE</a:t>
            </a: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-612576" y="6424384"/>
            <a:ext cx="583264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  <a:defRPr/>
            </a:pPr>
            <a:r>
              <a:rPr kumimoji="1" lang="es-MX" sz="2000" b="1" dirty="0">
                <a:solidFill>
                  <a:srgbClr val="003300"/>
                </a:solidFill>
                <a:latin typeface="Arial Narrow" panose="020B0606020202030204" pitchFamily="34" charset="0"/>
                <a:cs typeface="Calibri" pitchFamily="34" charset="0"/>
              </a:rPr>
              <a:t>Feria y Concurso de Proyectos </a:t>
            </a:r>
            <a:r>
              <a:rPr kumimoji="1" lang="es-MX" sz="2000" b="1">
                <a:solidFill>
                  <a:srgbClr val="003300"/>
                </a:solidFill>
                <a:latin typeface="Arial Narrow" panose="020B0606020202030204" pitchFamily="34" charset="0"/>
                <a:cs typeface="Calibri" pitchFamily="34" charset="0"/>
              </a:rPr>
              <a:t>EPIES 2020-II</a:t>
            </a:r>
            <a:endParaRPr kumimoji="1" lang="es-MX" sz="2000" b="1" dirty="0">
              <a:solidFill>
                <a:srgbClr val="003300"/>
              </a:solidFill>
              <a:latin typeface="Arial Narrow" panose="020B0606020202030204" pitchFamily="34" charset="0"/>
              <a:cs typeface="Calibri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71" y="200892"/>
            <a:ext cx="1239977" cy="151216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370"/>
          <a:stretch/>
        </p:blipFill>
        <p:spPr>
          <a:xfrm>
            <a:off x="2306871" y="2116723"/>
            <a:ext cx="1244603" cy="1240269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001" y="2235047"/>
            <a:ext cx="2196908" cy="833913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0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50499" t="20451" r="41743" b="73666"/>
          <a:stretch>
            <a:fillRect/>
          </a:stretch>
        </p:blipFill>
        <p:spPr bwMode="auto">
          <a:xfrm>
            <a:off x="0" y="6453188"/>
            <a:ext cx="914400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6 Diagrama"/>
          <p:cNvGraphicFramePr/>
          <p:nvPr>
            <p:extLst>
              <p:ext uri="{D42A27DB-BD31-4B8C-83A1-F6EECF244321}">
                <p14:modId xmlns:p14="http://schemas.microsoft.com/office/powerpoint/2010/main" val="966942948"/>
              </p:ext>
            </p:extLst>
          </p:nvPr>
        </p:nvGraphicFramePr>
        <p:xfrm>
          <a:off x="1115616" y="1772816"/>
          <a:ext cx="7056784" cy="4352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100" name="Picture 10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50499" t="20451" r="41743" b="73666"/>
          <a:stretch>
            <a:fillRect/>
          </a:stretch>
        </p:blipFill>
        <p:spPr bwMode="auto">
          <a:xfrm>
            <a:off x="1588" y="-26988"/>
            <a:ext cx="9144000" cy="129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8 Título"/>
          <p:cNvSpPr>
            <a:spLocks noGrp="1"/>
          </p:cNvSpPr>
          <p:nvPr>
            <p:ph type="title"/>
          </p:nvPr>
        </p:nvSpPr>
        <p:spPr>
          <a:xfrm>
            <a:off x="468313" y="215900"/>
            <a:ext cx="8229600" cy="836613"/>
          </a:xfrm>
        </p:spPr>
        <p:txBody>
          <a:bodyPr/>
          <a:lstStyle/>
          <a:p>
            <a:r>
              <a:rPr lang="es-PE" sz="3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CONTENIDO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0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50499" t="20451" r="41743" b="73666"/>
          <a:stretch>
            <a:fillRect/>
          </a:stretch>
        </p:blipFill>
        <p:spPr bwMode="auto">
          <a:xfrm>
            <a:off x="0" y="6453188"/>
            <a:ext cx="914400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0" name="19 Diagrama"/>
          <p:cNvGraphicFramePr/>
          <p:nvPr>
            <p:extLst>
              <p:ext uri="{D42A27DB-BD31-4B8C-83A1-F6EECF244321}">
                <p14:modId xmlns:p14="http://schemas.microsoft.com/office/powerpoint/2010/main" val="667466077"/>
              </p:ext>
            </p:extLst>
          </p:nvPr>
        </p:nvGraphicFramePr>
        <p:xfrm>
          <a:off x="0" y="-1984"/>
          <a:ext cx="9144000" cy="1126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0207182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0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50499" t="20451" r="41743" b="73666"/>
          <a:stretch>
            <a:fillRect/>
          </a:stretch>
        </p:blipFill>
        <p:spPr bwMode="auto">
          <a:xfrm>
            <a:off x="0" y="6453188"/>
            <a:ext cx="914400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0" name="19 Diagrama"/>
          <p:cNvGraphicFramePr/>
          <p:nvPr>
            <p:extLst>
              <p:ext uri="{D42A27DB-BD31-4B8C-83A1-F6EECF244321}">
                <p14:modId xmlns:p14="http://schemas.microsoft.com/office/powerpoint/2010/main" val="2108405181"/>
              </p:ext>
            </p:extLst>
          </p:nvPr>
        </p:nvGraphicFramePr>
        <p:xfrm>
          <a:off x="0" y="70024"/>
          <a:ext cx="9144000" cy="1126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0201125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0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50499" t="20451" r="41743" b="73666"/>
          <a:stretch>
            <a:fillRect/>
          </a:stretch>
        </p:blipFill>
        <p:spPr bwMode="auto">
          <a:xfrm>
            <a:off x="0" y="6453188"/>
            <a:ext cx="914400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0" name="19 Diagrama"/>
          <p:cNvGraphicFramePr/>
          <p:nvPr>
            <p:extLst>
              <p:ext uri="{D42A27DB-BD31-4B8C-83A1-F6EECF244321}">
                <p14:modId xmlns:p14="http://schemas.microsoft.com/office/powerpoint/2010/main" val="4141976871"/>
              </p:ext>
            </p:extLst>
          </p:nvPr>
        </p:nvGraphicFramePr>
        <p:xfrm>
          <a:off x="0" y="70024"/>
          <a:ext cx="9144000" cy="1126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4239090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0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50499" t="20451" r="41743" b="73666"/>
          <a:stretch>
            <a:fillRect/>
          </a:stretch>
        </p:blipFill>
        <p:spPr bwMode="auto">
          <a:xfrm>
            <a:off x="0" y="6453188"/>
            <a:ext cx="914400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0" name="19 Diagrama"/>
          <p:cNvGraphicFramePr/>
          <p:nvPr>
            <p:extLst>
              <p:ext uri="{D42A27DB-BD31-4B8C-83A1-F6EECF244321}">
                <p14:modId xmlns:p14="http://schemas.microsoft.com/office/powerpoint/2010/main" val="4069295332"/>
              </p:ext>
            </p:extLst>
          </p:nvPr>
        </p:nvGraphicFramePr>
        <p:xfrm>
          <a:off x="0" y="70024"/>
          <a:ext cx="9144000" cy="1126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4775559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0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50499" t="20451" r="41743" b="73666"/>
          <a:stretch>
            <a:fillRect/>
          </a:stretch>
        </p:blipFill>
        <p:spPr bwMode="auto">
          <a:xfrm>
            <a:off x="0" y="6453188"/>
            <a:ext cx="914400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0" name="19 Diagrama"/>
          <p:cNvGraphicFramePr/>
          <p:nvPr>
            <p:extLst>
              <p:ext uri="{D42A27DB-BD31-4B8C-83A1-F6EECF244321}">
                <p14:modId xmlns:p14="http://schemas.microsoft.com/office/powerpoint/2010/main" val="1934210890"/>
              </p:ext>
            </p:extLst>
          </p:nvPr>
        </p:nvGraphicFramePr>
        <p:xfrm>
          <a:off x="0" y="70024"/>
          <a:ext cx="9144000" cy="1126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2619533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Faceta">
  <a:themeElements>
    <a:clrScheme name="Naranja amarillo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a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5871</TotalTime>
  <Words>99</Words>
  <Application>Microsoft Office PowerPoint</Application>
  <PresentationFormat>Presentación en pantalla (4:3)</PresentationFormat>
  <Paragraphs>34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Arial</vt:lpstr>
      <vt:lpstr>Arial Narrow</vt:lpstr>
      <vt:lpstr>Calibri</vt:lpstr>
      <vt:lpstr>Trebuchet MS</vt:lpstr>
      <vt:lpstr>Wingdings</vt:lpstr>
      <vt:lpstr>Wingdings 3</vt:lpstr>
      <vt:lpstr>Faceta</vt:lpstr>
      <vt:lpstr>           TÍTULO (ejemplo) APLICACIÓN DE MODELOS ECONOMÉTRICOS EN EL SECTOR EDUCATIVO  </vt:lpstr>
      <vt:lpstr>CONTENIDO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Marcial Ruiz</dc:creator>
  <cp:lastModifiedBy>JOSE ANGEL HUAYLLA ARMAS</cp:lastModifiedBy>
  <cp:revision>808</cp:revision>
  <dcterms:created xsi:type="dcterms:W3CDTF">2011-06-04T14:20:28Z</dcterms:created>
  <dcterms:modified xsi:type="dcterms:W3CDTF">2021-01-08T04:47:34Z</dcterms:modified>
</cp:coreProperties>
</file>