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fa1546f5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fa1546f5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fa1546f5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afa1546f5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fa1546f52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fa1546f52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fa1546f5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fa1546f5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fa1546f5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fa1546f5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fa1546f5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afa1546f5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0"/>
            <a:ext cx="9144000" cy="545400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1" lang="e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DELIVERY-REGISTRO DE PEDIDO</a:t>
            </a:r>
            <a:endParaRPr b="1" i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85900" y="892375"/>
            <a:ext cx="14094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Calibri"/>
                <a:ea typeface="Calibri"/>
                <a:cs typeface="Calibri"/>
                <a:sym typeface="Calibri"/>
              </a:rPr>
              <a:t>APELLIDOS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705800" y="892375"/>
            <a:ext cx="12147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Calibri"/>
                <a:ea typeface="Calibri"/>
                <a:cs typeface="Calibri"/>
                <a:sym typeface="Calibri"/>
              </a:rPr>
              <a:t>NOMBRES</a:t>
            </a:r>
            <a:endParaRPr b="1"/>
          </a:p>
        </p:txBody>
      </p:sp>
      <p:sp>
        <p:nvSpPr>
          <p:cNvPr id="57" name="Google Shape;57;p13"/>
          <p:cNvSpPr txBox="1"/>
          <p:nvPr/>
        </p:nvSpPr>
        <p:spPr>
          <a:xfrm>
            <a:off x="185900" y="1529075"/>
            <a:ext cx="12147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Calibri"/>
                <a:ea typeface="Calibri"/>
                <a:cs typeface="Calibri"/>
                <a:sym typeface="Calibri"/>
              </a:rPr>
              <a:t>TÉLEFONO</a:t>
            </a:r>
            <a:endParaRPr b="1"/>
          </a:p>
        </p:txBody>
      </p:sp>
      <p:sp>
        <p:nvSpPr>
          <p:cNvPr id="58" name="Google Shape;58;p13"/>
          <p:cNvSpPr txBox="1"/>
          <p:nvPr/>
        </p:nvSpPr>
        <p:spPr>
          <a:xfrm>
            <a:off x="3705800" y="1529075"/>
            <a:ext cx="12147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Calibri"/>
                <a:ea typeface="Calibri"/>
                <a:cs typeface="Calibri"/>
                <a:sym typeface="Calibri"/>
              </a:rPr>
              <a:t>DISTRITO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185900" y="2165775"/>
            <a:ext cx="14094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CÓDIGO </a:t>
            </a:r>
            <a:r>
              <a:rPr b="1" lang="es" sz="1800">
                <a:latin typeface="Calibri"/>
                <a:ea typeface="Calibri"/>
                <a:cs typeface="Calibri"/>
                <a:sym typeface="Calibri"/>
              </a:rPr>
              <a:t>REPARTIDOR</a:t>
            </a:r>
            <a:endParaRPr b="1"/>
          </a:p>
        </p:txBody>
      </p:sp>
      <p:sp>
        <p:nvSpPr>
          <p:cNvPr id="60" name="Google Shape;60;p13"/>
          <p:cNvSpPr txBox="1"/>
          <p:nvPr/>
        </p:nvSpPr>
        <p:spPr>
          <a:xfrm>
            <a:off x="185900" y="3043275"/>
            <a:ext cx="18840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Calibri"/>
                <a:ea typeface="Calibri"/>
                <a:cs typeface="Calibri"/>
                <a:sym typeface="Calibri"/>
              </a:rPr>
              <a:t>COMPROBANT</a:t>
            </a:r>
            <a:r>
              <a:rPr b="1" lang="es"/>
              <a:t>E DE PAGO</a:t>
            </a:r>
            <a:endParaRPr b="1"/>
          </a:p>
        </p:txBody>
      </p:sp>
      <p:sp>
        <p:nvSpPr>
          <p:cNvPr id="61" name="Google Shape;61;p13"/>
          <p:cNvSpPr/>
          <p:nvPr/>
        </p:nvSpPr>
        <p:spPr>
          <a:xfrm>
            <a:off x="4572000" y="4362650"/>
            <a:ext cx="1523400" cy="545400"/>
          </a:xfrm>
          <a:prstGeom prst="roundRect">
            <a:avLst>
              <a:gd fmla="val 16667" name="adj"/>
            </a:avLst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GENERAR CÓDIGO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6535297" y="4362650"/>
            <a:ext cx="1705200" cy="5454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CANCELAR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1842350" y="958663"/>
            <a:ext cx="1616400" cy="285000"/>
          </a:xfrm>
          <a:prstGeom prst="rect">
            <a:avLst/>
          </a:prstGeom>
          <a:solidFill>
            <a:srgbClr val="DBDBDB"/>
          </a:solidFill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4920500" y="931938"/>
            <a:ext cx="1616400" cy="285000"/>
          </a:xfrm>
          <a:prstGeom prst="rect">
            <a:avLst/>
          </a:prstGeom>
          <a:solidFill>
            <a:srgbClr val="DBDBDB"/>
          </a:solidFill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1842350" y="1603475"/>
            <a:ext cx="1616400" cy="285000"/>
          </a:xfrm>
          <a:prstGeom prst="rect">
            <a:avLst/>
          </a:prstGeom>
          <a:solidFill>
            <a:srgbClr val="DBDBDB"/>
          </a:solidFill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4967475" y="1603488"/>
            <a:ext cx="1616400" cy="285000"/>
          </a:xfrm>
          <a:prstGeom prst="rect">
            <a:avLst/>
          </a:prstGeom>
          <a:solidFill>
            <a:srgbClr val="DBDBDB"/>
          </a:solidFill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1842350" y="2248275"/>
            <a:ext cx="1616400" cy="285000"/>
          </a:xfrm>
          <a:prstGeom prst="rect">
            <a:avLst/>
          </a:prstGeom>
          <a:solidFill>
            <a:srgbClr val="DBDBDB"/>
          </a:solidFill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1895600" y="3173475"/>
            <a:ext cx="1616400" cy="285000"/>
          </a:xfrm>
          <a:prstGeom prst="rect">
            <a:avLst/>
          </a:prstGeom>
          <a:solidFill>
            <a:srgbClr val="DBDBDB"/>
          </a:solidFill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3705800" y="2155225"/>
            <a:ext cx="28716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Calibri"/>
                <a:ea typeface="Calibri"/>
                <a:cs typeface="Calibri"/>
                <a:sym typeface="Calibri"/>
              </a:rPr>
              <a:t>DESCRIPCIÓN DEL PEDIDO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3842125" y="2812825"/>
            <a:ext cx="4809000" cy="1289400"/>
          </a:xfrm>
          <a:prstGeom prst="rect">
            <a:avLst/>
          </a:prstGeom>
          <a:solidFill>
            <a:srgbClr val="DBDBDB"/>
          </a:solidFill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6820325" y="801750"/>
            <a:ext cx="1409400" cy="433800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VALIDAR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/>
          <p:nvPr/>
        </p:nvSpPr>
        <p:spPr>
          <a:xfrm>
            <a:off x="61975" y="61975"/>
            <a:ext cx="8973000" cy="49458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70AD4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4572001" y="4306048"/>
            <a:ext cx="2388900" cy="405600"/>
          </a:xfrm>
          <a:prstGeom prst="roundRect">
            <a:avLst>
              <a:gd fmla="val 16667" name="adj"/>
            </a:avLst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ACTUALIZAR Y FINALIZAR</a:t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480775" y="496875"/>
            <a:ext cx="2429700" cy="25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CÓDIGO PEDIDO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CÓDIGO REPARTIDOR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MONTO   S/.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2888122" y="750594"/>
            <a:ext cx="1578600" cy="328500"/>
          </a:xfrm>
          <a:prstGeom prst="rect">
            <a:avLst/>
          </a:prstGeom>
          <a:solidFill>
            <a:srgbClr val="DBDBDB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61975" y="52150"/>
            <a:ext cx="8973000" cy="425400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VERIFICACIÓN DE ENTREGA - </a:t>
            </a:r>
            <a:r>
              <a:rPr b="1" i="1" lang="e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DELIVERY</a:t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4753983" y="1256974"/>
            <a:ext cx="1240500" cy="329400"/>
          </a:xfrm>
          <a:prstGeom prst="roundRect">
            <a:avLst>
              <a:gd fmla="val 16667" name="adj"/>
            </a:avLst>
          </a:prstGeom>
          <a:solidFill>
            <a:srgbClr val="92D05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VALIDAR</a:t>
            </a:r>
            <a:endParaRPr/>
          </a:p>
        </p:txBody>
      </p:sp>
      <p:sp>
        <p:nvSpPr>
          <p:cNvPr id="82" name="Google Shape;82;p14"/>
          <p:cNvSpPr txBox="1"/>
          <p:nvPr/>
        </p:nvSpPr>
        <p:spPr>
          <a:xfrm>
            <a:off x="555537" y="1934465"/>
            <a:ext cx="1419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480775" y="3028278"/>
            <a:ext cx="46773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Detalles del pedido</a:t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2888120" y="2206863"/>
            <a:ext cx="662400" cy="3363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70AD4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555525" y="3670925"/>
            <a:ext cx="3911100" cy="5511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entregó la orden al cliente con éxito.</a:t>
            </a:r>
            <a:endParaRPr/>
          </a:p>
        </p:txBody>
      </p:sp>
      <p:sp>
        <p:nvSpPr>
          <p:cNvPr id="86" name="Google Shape;86;p14"/>
          <p:cNvSpPr txBox="1"/>
          <p:nvPr/>
        </p:nvSpPr>
        <p:spPr>
          <a:xfrm>
            <a:off x="5012300" y="2365800"/>
            <a:ext cx="18648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ENTREGADO</a:t>
            </a:r>
            <a:endParaRPr/>
          </a:p>
        </p:txBody>
      </p:sp>
      <p:pic>
        <p:nvPicPr>
          <p:cNvPr descr="Imagen que contiene Forma&#10;&#10;Descripción generada automáticamente" id="87" name="Google Shape;8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77104" y="2401142"/>
            <a:ext cx="372865" cy="34123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4"/>
          <p:cNvSpPr/>
          <p:nvPr/>
        </p:nvSpPr>
        <p:spPr>
          <a:xfrm>
            <a:off x="7177315" y="4286000"/>
            <a:ext cx="1503300" cy="425400"/>
          </a:xfrm>
          <a:prstGeom prst="roundRect">
            <a:avLst>
              <a:gd fmla="val 16667" name="adj"/>
            </a:avLst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FINALIZAR</a:t>
            </a:r>
            <a:endParaRPr/>
          </a:p>
        </p:txBody>
      </p:sp>
      <p:sp>
        <p:nvSpPr>
          <p:cNvPr id="89" name="Google Shape;89;p14"/>
          <p:cNvSpPr/>
          <p:nvPr/>
        </p:nvSpPr>
        <p:spPr>
          <a:xfrm>
            <a:off x="2888122" y="1275377"/>
            <a:ext cx="1578600" cy="328500"/>
          </a:xfrm>
          <a:prstGeom prst="rect">
            <a:avLst/>
          </a:prstGeom>
          <a:solidFill>
            <a:srgbClr val="DBDBDB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/>
          <p:nvPr/>
        </p:nvSpPr>
        <p:spPr>
          <a:xfrm>
            <a:off x="106650" y="229450"/>
            <a:ext cx="8930700" cy="46314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70AD4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7417325" y="4132110"/>
            <a:ext cx="1367400" cy="385800"/>
          </a:xfrm>
          <a:prstGeom prst="roundRect">
            <a:avLst>
              <a:gd fmla="val 16667" name="adj"/>
            </a:avLst>
          </a:prstGeom>
          <a:solidFill>
            <a:srgbClr val="ED7D3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CANCELAR</a:t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5130077" y="4132100"/>
            <a:ext cx="2102100" cy="385800"/>
          </a:xfrm>
          <a:prstGeom prst="roundRect">
            <a:avLst>
              <a:gd fmla="val 16667" name="adj"/>
            </a:avLst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GENERAR CÓDIGO</a:t>
            </a:r>
            <a:endParaRPr/>
          </a:p>
        </p:txBody>
      </p:sp>
      <p:sp>
        <p:nvSpPr>
          <p:cNvPr id="97" name="Google Shape;97;p15"/>
          <p:cNvSpPr txBox="1"/>
          <p:nvPr/>
        </p:nvSpPr>
        <p:spPr>
          <a:xfrm>
            <a:off x="255475" y="859225"/>
            <a:ext cx="3639000" cy="27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CÓDIGO </a:t>
            </a:r>
            <a:r>
              <a:rPr b="1" lang="es" sz="1800">
                <a:latin typeface="Calibri"/>
                <a:ea typeface="Calibri"/>
                <a:cs typeface="Calibri"/>
                <a:sym typeface="Calibri"/>
              </a:rPr>
              <a:t>OPERADOR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Calibri"/>
                <a:ea typeface="Calibri"/>
                <a:cs typeface="Calibri"/>
                <a:sym typeface="Calibri"/>
              </a:rPr>
              <a:t>CÓDIGO </a:t>
            </a:r>
            <a:r>
              <a:rPr b="1" lang="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MOZO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Calibri"/>
                <a:ea typeface="Calibri"/>
                <a:cs typeface="Calibri"/>
                <a:sym typeface="Calibri"/>
              </a:rPr>
              <a:t>Nº MESA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latin typeface="Calibri"/>
                <a:ea typeface="Calibri"/>
                <a:cs typeface="Calibri"/>
                <a:sym typeface="Calibri"/>
              </a:rPr>
              <a:t>MONTO TOTAL</a:t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latin typeface="Calibri"/>
                <a:ea typeface="Calibri"/>
                <a:cs typeface="Calibri"/>
                <a:sym typeface="Calibri"/>
              </a:rPr>
              <a:t>A CANCELAR</a:t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2539899" y="1236414"/>
            <a:ext cx="1284000" cy="297900"/>
          </a:xfrm>
          <a:prstGeom prst="rect">
            <a:avLst/>
          </a:prstGeom>
          <a:solidFill>
            <a:srgbClr val="DBDBDB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106650" y="238275"/>
            <a:ext cx="8930700" cy="368100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solidFill>
                  <a:srgbClr val="FFFFFF"/>
                </a:solidFill>
              </a:rPr>
              <a:t>REGISTRO DE PEDIDOS</a:t>
            </a:r>
            <a:endParaRPr b="1" i="1">
              <a:solidFill>
                <a:srgbClr val="FFFFFF"/>
              </a:solidFill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3769075" y="2554250"/>
            <a:ext cx="1284000" cy="299100"/>
          </a:xfrm>
          <a:prstGeom prst="roundRect">
            <a:avLst>
              <a:gd fmla="val 16667" name="adj"/>
            </a:avLst>
          </a:prstGeom>
          <a:solidFill>
            <a:srgbClr val="92D05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VALIDAR</a:t>
            </a:r>
            <a:endParaRPr/>
          </a:p>
        </p:txBody>
      </p:sp>
      <p:sp>
        <p:nvSpPr>
          <p:cNvPr id="101" name="Google Shape;101;p15"/>
          <p:cNvSpPr txBox="1"/>
          <p:nvPr/>
        </p:nvSpPr>
        <p:spPr>
          <a:xfrm>
            <a:off x="4632700" y="997965"/>
            <a:ext cx="1509300" cy="23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Calibri"/>
                <a:ea typeface="Calibri"/>
                <a:cs typeface="Calibri"/>
                <a:sym typeface="Calibri"/>
              </a:rPr>
              <a:t>PEDIDO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br>
              <a:rPr b="1" lang="es" sz="1800">
                <a:latin typeface="Calibri"/>
                <a:ea typeface="Calibri"/>
                <a:cs typeface="Calibri"/>
                <a:sym typeface="Calibri"/>
              </a:rPr>
            </a:br>
            <a:r>
              <a:rPr b="1" lang="es" sz="1800"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b="1" lang="es" sz="1800"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8342895" y="1356834"/>
            <a:ext cx="536700" cy="305100"/>
          </a:xfrm>
          <a:prstGeom prst="rect">
            <a:avLst/>
          </a:prstGeom>
          <a:solidFill>
            <a:srgbClr val="70AD47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8339623" y="1875063"/>
            <a:ext cx="536700" cy="305100"/>
          </a:xfrm>
          <a:prstGeom prst="rect">
            <a:avLst/>
          </a:prstGeom>
          <a:solidFill>
            <a:srgbClr val="70AD47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5071333" y="1311800"/>
            <a:ext cx="2346000" cy="3768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Calibri"/>
                <a:ea typeface="Calibri"/>
                <a:cs typeface="Calibri"/>
                <a:sym typeface="Calibri"/>
              </a:rPr>
              <a:t>¼ pollo a la brasa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2539899" y="1771356"/>
            <a:ext cx="1284000" cy="297900"/>
          </a:xfrm>
          <a:prstGeom prst="rect">
            <a:avLst/>
          </a:prstGeom>
          <a:solidFill>
            <a:srgbClr val="DBDBDB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5071333" y="1852906"/>
            <a:ext cx="2346000" cy="3768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Calibri"/>
                <a:ea typeface="Calibri"/>
                <a:cs typeface="Calibri"/>
                <a:sym typeface="Calibri"/>
              </a:rPr>
              <a:t>botella de gaseosa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7417325" y="868325"/>
            <a:ext cx="15093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CANT.         S/.</a:t>
            </a:r>
            <a:endParaRPr b="1"/>
          </a:p>
        </p:txBody>
      </p:sp>
      <p:sp>
        <p:nvSpPr>
          <p:cNvPr id="108" name="Google Shape;108;p15"/>
          <p:cNvSpPr/>
          <p:nvPr/>
        </p:nvSpPr>
        <p:spPr>
          <a:xfrm>
            <a:off x="7538976" y="1360642"/>
            <a:ext cx="325500" cy="3609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28575">
            <a:solidFill>
              <a:srgbClr val="70AD4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1</a:t>
            </a:r>
            <a:endParaRPr b="1"/>
          </a:p>
        </p:txBody>
      </p:sp>
      <p:sp>
        <p:nvSpPr>
          <p:cNvPr id="109" name="Google Shape;109;p15"/>
          <p:cNvSpPr/>
          <p:nvPr/>
        </p:nvSpPr>
        <p:spPr>
          <a:xfrm>
            <a:off x="7538976" y="1847362"/>
            <a:ext cx="325500" cy="3609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28575">
            <a:solidFill>
              <a:srgbClr val="70AD4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2</a:t>
            </a:r>
            <a:endParaRPr b="1"/>
          </a:p>
        </p:txBody>
      </p:sp>
      <p:grpSp>
        <p:nvGrpSpPr>
          <p:cNvPr id="110" name="Google Shape;110;p15"/>
          <p:cNvGrpSpPr/>
          <p:nvPr/>
        </p:nvGrpSpPr>
        <p:grpSpPr>
          <a:xfrm>
            <a:off x="2539898" y="2529803"/>
            <a:ext cx="917400" cy="348000"/>
            <a:chOff x="2539898" y="2408866"/>
            <a:chExt cx="917400" cy="348000"/>
          </a:xfrm>
        </p:grpSpPr>
        <p:sp>
          <p:nvSpPr>
            <p:cNvPr id="111" name="Google Shape;111;p15"/>
            <p:cNvSpPr/>
            <p:nvPr/>
          </p:nvSpPr>
          <p:spPr>
            <a:xfrm>
              <a:off x="2539898" y="2408866"/>
              <a:ext cx="917400" cy="3480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5"/>
            <p:cNvSpPr/>
            <p:nvPr/>
          </p:nvSpPr>
          <p:spPr>
            <a:xfrm rot="10800000">
              <a:off x="3236475" y="2509247"/>
              <a:ext cx="120900" cy="109500"/>
            </a:xfrm>
            <a:prstGeom prst="triangle">
              <a:avLst>
                <a:gd fmla="val 44438" name="adj"/>
              </a:avLst>
            </a:prstGeom>
            <a:solidFill>
              <a:srgbClr val="7F7F7F"/>
            </a:solidFill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3" name="Google Shape;11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3228" y="1360665"/>
            <a:ext cx="167955" cy="308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3228" y="1886939"/>
            <a:ext cx="167955" cy="30865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5"/>
          <p:cNvSpPr/>
          <p:nvPr/>
        </p:nvSpPr>
        <p:spPr>
          <a:xfrm>
            <a:off x="2734100" y="3873300"/>
            <a:ext cx="1284000" cy="621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5"/>
          <p:cNvSpPr txBox="1"/>
          <p:nvPr/>
        </p:nvSpPr>
        <p:spPr>
          <a:xfrm>
            <a:off x="2734100" y="3873300"/>
            <a:ext cx="13674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/>
              <a:t>S/. </a:t>
            </a:r>
            <a:r>
              <a:rPr b="1" lang="es" sz="3000"/>
              <a:t>24</a:t>
            </a:r>
            <a:endParaRPr b="1"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6"/>
          <p:cNvGrpSpPr/>
          <p:nvPr/>
        </p:nvGrpSpPr>
        <p:grpSpPr>
          <a:xfrm>
            <a:off x="895535" y="940530"/>
            <a:ext cx="938890" cy="2284269"/>
            <a:chOff x="1351160" y="1170663"/>
            <a:chExt cx="938890" cy="1974474"/>
          </a:xfrm>
        </p:grpSpPr>
        <p:sp>
          <p:nvSpPr>
            <p:cNvPr id="122" name="Google Shape;122;p16"/>
            <p:cNvSpPr/>
            <p:nvPr/>
          </p:nvSpPr>
          <p:spPr>
            <a:xfrm>
              <a:off x="1485669" y="1170663"/>
              <a:ext cx="633900" cy="540300"/>
            </a:xfrm>
            <a:prstGeom prst="ellipse">
              <a:avLst/>
            </a:prstGeom>
            <a:solidFill>
              <a:schemeClr val="lt2"/>
            </a:solidFill>
            <a:ln cap="flat" cmpd="sng" w="3810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3" name="Google Shape;123;p16"/>
            <p:cNvCxnSpPr>
              <a:stCxn id="122" idx="4"/>
            </p:cNvCxnSpPr>
            <p:nvPr/>
          </p:nvCxnSpPr>
          <p:spPr>
            <a:xfrm>
              <a:off x="1802619" y="1710963"/>
              <a:ext cx="33600" cy="1051200"/>
            </a:xfrm>
            <a:prstGeom prst="straightConnector1">
              <a:avLst/>
            </a:prstGeom>
            <a:noFill/>
            <a:ln cap="flat" cmpd="sng" w="3810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" name="Google Shape;124;p16"/>
            <p:cNvCxnSpPr/>
            <p:nvPr/>
          </p:nvCxnSpPr>
          <p:spPr>
            <a:xfrm flipH="1">
              <a:off x="1351160" y="1985954"/>
              <a:ext cx="471600" cy="206400"/>
            </a:xfrm>
            <a:prstGeom prst="straightConnector1">
              <a:avLst/>
            </a:prstGeom>
            <a:noFill/>
            <a:ln cap="flat" cmpd="sng" w="3810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" name="Google Shape;125;p16"/>
            <p:cNvCxnSpPr/>
            <p:nvPr/>
          </p:nvCxnSpPr>
          <p:spPr>
            <a:xfrm>
              <a:off x="1834050" y="2006075"/>
              <a:ext cx="456000" cy="161700"/>
            </a:xfrm>
            <a:prstGeom prst="straightConnector1">
              <a:avLst/>
            </a:prstGeom>
            <a:noFill/>
            <a:ln cap="flat" cmpd="sng" w="3810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" name="Google Shape;126;p16"/>
            <p:cNvCxnSpPr/>
            <p:nvPr/>
          </p:nvCxnSpPr>
          <p:spPr>
            <a:xfrm flipH="1">
              <a:off x="1472341" y="2712837"/>
              <a:ext cx="377400" cy="432300"/>
            </a:xfrm>
            <a:prstGeom prst="straightConnector1">
              <a:avLst/>
            </a:prstGeom>
            <a:noFill/>
            <a:ln cap="flat" cmpd="sng" w="3810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" name="Google Shape;127;p16"/>
            <p:cNvCxnSpPr/>
            <p:nvPr/>
          </p:nvCxnSpPr>
          <p:spPr>
            <a:xfrm>
              <a:off x="1849741" y="2712837"/>
              <a:ext cx="323700" cy="432300"/>
            </a:xfrm>
            <a:prstGeom prst="straightConnector1">
              <a:avLst/>
            </a:prstGeom>
            <a:noFill/>
            <a:ln cap="flat" cmpd="sng" w="3810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8" name="Google Shape;128;p16"/>
          <p:cNvSpPr/>
          <p:nvPr/>
        </p:nvSpPr>
        <p:spPr>
          <a:xfrm>
            <a:off x="7218525" y="3389400"/>
            <a:ext cx="1738875" cy="4348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5"/>
                </a:solidFill>
                <a:latin typeface="Amatic SC"/>
              </a:rPr>
              <a:t>MOZO</a:t>
            </a:r>
          </a:p>
        </p:txBody>
      </p:sp>
      <p:sp>
        <p:nvSpPr>
          <p:cNvPr id="129" name="Google Shape;129;p16" title="Recepcionista"/>
          <p:cNvSpPr/>
          <p:nvPr/>
        </p:nvSpPr>
        <p:spPr>
          <a:xfrm>
            <a:off x="161875" y="3414025"/>
            <a:ext cx="3163100" cy="4418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5"/>
                </a:solidFill>
                <a:latin typeface="Amatic SC"/>
              </a:rPr>
              <a:t>Recepcionista</a:t>
            </a:r>
          </a:p>
        </p:txBody>
      </p:sp>
      <p:grpSp>
        <p:nvGrpSpPr>
          <p:cNvPr id="130" name="Google Shape;130;p16"/>
          <p:cNvGrpSpPr/>
          <p:nvPr/>
        </p:nvGrpSpPr>
        <p:grpSpPr>
          <a:xfrm>
            <a:off x="7557235" y="922767"/>
            <a:ext cx="938890" cy="2284269"/>
            <a:chOff x="1351160" y="1170663"/>
            <a:chExt cx="938890" cy="1974474"/>
          </a:xfrm>
        </p:grpSpPr>
        <p:sp>
          <p:nvSpPr>
            <p:cNvPr id="131" name="Google Shape;131;p16"/>
            <p:cNvSpPr/>
            <p:nvPr/>
          </p:nvSpPr>
          <p:spPr>
            <a:xfrm>
              <a:off x="1485669" y="1170663"/>
              <a:ext cx="633900" cy="540300"/>
            </a:xfrm>
            <a:prstGeom prst="ellipse">
              <a:avLst/>
            </a:prstGeom>
            <a:solidFill>
              <a:schemeClr val="lt2"/>
            </a:solidFill>
            <a:ln cap="flat" cmpd="sng" w="3810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2" name="Google Shape;132;p16"/>
            <p:cNvCxnSpPr>
              <a:stCxn id="131" idx="4"/>
            </p:cNvCxnSpPr>
            <p:nvPr/>
          </p:nvCxnSpPr>
          <p:spPr>
            <a:xfrm>
              <a:off x="1802619" y="1710963"/>
              <a:ext cx="33600" cy="1051200"/>
            </a:xfrm>
            <a:prstGeom prst="straightConnector1">
              <a:avLst/>
            </a:prstGeom>
            <a:noFill/>
            <a:ln cap="flat" cmpd="sng" w="3810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" name="Google Shape;133;p16"/>
            <p:cNvCxnSpPr/>
            <p:nvPr/>
          </p:nvCxnSpPr>
          <p:spPr>
            <a:xfrm flipH="1">
              <a:off x="1351160" y="1985954"/>
              <a:ext cx="471600" cy="206400"/>
            </a:xfrm>
            <a:prstGeom prst="straightConnector1">
              <a:avLst/>
            </a:prstGeom>
            <a:noFill/>
            <a:ln cap="flat" cmpd="sng" w="3810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" name="Google Shape;134;p16"/>
            <p:cNvCxnSpPr/>
            <p:nvPr/>
          </p:nvCxnSpPr>
          <p:spPr>
            <a:xfrm>
              <a:off x="1834050" y="2006075"/>
              <a:ext cx="456000" cy="161700"/>
            </a:xfrm>
            <a:prstGeom prst="straightConnector1">
              <a:avLst/>
            </a:prstGeom>
            <a:noFill/>
            <a:ln cap="flat" cmpd="sng" w="3810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" name="Google Shape;135;p16"/>
            <p:cNvCxnSpPr/>
            <p:nvPr/>
          </p:nvCxnSpPr>
          <p:spPr>
            <a:xfrm flipH="1">
              <a:off x="1472341" y="2712837"/>
              <a:ext cx="377400" cy="432300"/>
            </a:xfrm>
            <a:prstGeom prst="straightConnector1">
              <a:avLst/>
            </a:prstGeom>
            <a:noFill/>
            <a:ln cap="flat" cmpd="sng" w="3810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" name="Google Shape;136;p16"/>
            <p:cNvCxnSpPr/>
            <p:nvPr/>
          </p:nvCxnSpPr>
          <p:spPr>
            <a:xfrm>
              <a:off x="1849741" y="2712837"/>
              <a:ext cx="323700" cy="432300"/>
            </a:xfrm>
            <a:prstGeom prst="straightConnector1">
              <a:avLst/>
            </a:prstGeom>
            <a:noFill/>
            <a:ln cap="flat" cmpd="sng" w="3810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7" name="Google Shape;137;p16"/>
          <p:cNvSpPr/>
          <p:nvPr/>
        </p:nvSpPr>
        <p:spPr>
          <a:xfrm rot="-1414805">
            <a:off x="1838152" y="1113878"/>
            <a:ext cx="1437640" cy="31853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3430250" y="475663"/>
            <a:ext cx="2094876" cy="845532"/>
          </a:xfrm>
          <a:prstGeom prst="flowChartTerminator">
            <a:avLst/>
          </a:prstGeom>
          <a:solidFill>
            <a:srgbClr val="8CBDE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REGISTRAR PEDIDO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39" name="Google Shape;139;p16"/>
          <p:cNvSpPr/>
          <p:nvPr/>
        </p:nvSpPr>
        <p:spPr>
          <a:xfrm>
            <a:off x="3430250" y="2301563"/>
            <a:ext cx="2094876" cy="845532"/>
          </a:xfrm>
          <a:prstGeom prst="flowChartTerminator">
            <a:avLst/>
          </a:prstGeom>
          <a:solidFill>
            <a:srgbClr val="8CBDE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REGISTRAR PAGO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0" name="Google Shape;140;p16"/>
          <p:cNvSpPr/>
          <p:nvPr/>
        </p:nvSpPr>
        <p:spPr>
          <a:xfrm rot="10038562">
            <a:off x="5753242" y="2331576"/>
            <a:ext cx="1635966" cy="31856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17"/>
          <p:cNvGrpSpPr/>
          <p:nvPr/>
        </p:nvGrpSpPr>
        <p:grpSpPr>
          <a:xfrm>
            <a:off x="759685" y="826399"/>
            <a:ext cx="958418" cy="2405107"/>
            <a:chOff x="1351160" y="1170663"/>
            <a:chExt cx="938890" cy="1974474"/>
          </a:xfrm>
        </p:grpSpPr>
        <p:sp>
          <p:nvSpPr>
            <p:cNvPr id="146" name="Google Shape;146;p17"/>
            <p:cNvSpPr/>
            <p:nvPr/>
          </p:nvSpPr>
          <p:spPr>
            <a:xfrm>
              <a:off x="1485669" y="1170663"/>
              <a:ext cx="633900" cy="540300"/>
            </a:xfrm>
            <a:prstGeom prst="ellipse">
              <a:avLst/>
            </a:prstGeom>
            <a:solidFill>
              <a:schemeClr val="lt2"/>
            </a:solidFill>
            <a:ln cap="flat" cmpd="sng" w="3810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7" name="Google Shape;147;p17"/>
            <p:cNvCxnSpPr>
              <a:stCxn id="146" idx="4"/>
            </p:cNvCxnSpPr>
            <p:nvPr/>
          </p:nvCxnSpPr>
          <p:spPr>
            <a:xfrm>
              <a:off x="1802619" y="1710963"/>
              <a:ext cx="33600" cy="1051200"/>
            </a:xfrm>
            <a:prstGeom prst="straightConnector1">
              <a:avLst/>
            </a:prstGeom>
            <a:noFill/>
            <a:ln cap="flat" cmpd="sng" w="3810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" name="Google Shape;148;p17"/>
            <p:cNvCxnSpPr/>
            <p:nvPr/>
          </p:nvCxnSpPr>
          <p:spPr>
            <a:xfrm flipH="1">
              <a:off x="1351160" y="1985954"/>
              <a:ext cx="471600" cy="206400"/>
            </a:xfrm>
            <a:prstGeom prst="straightConnector1">
              <a:avLst/>
            </a:prstGeom>
            <a:noFill/>
            <a:ln cap="flat" cmpd="sng" w="3810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" name="Google Shape;149;p17"/>
            <p:cNvCxnSpPr/>
            <p:nvPr/>
          </p:nvCxnSpPr>
          <p:spPr>
            <a:xfrm>
              <a:off x="1834050" y="2006075"/>
              <a:ext cx="456000" cy="161700"/>
            </a:xfrm>
            <a:prstGeom prst="straightConnector1">
              <a:avLst/>
            </a:prstGeom>
            <a:noFill/>
            <a:ln cap="flat" cmpd="sng" w="3810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17"/>
            <p:cNvCxnSpPr/>
            <p:nvPr/>
          </p:nvCxnSpPr>
          <p:spPr>
            <a:xfrm flipH="1">
              <a:off x="1472341" y="2712837"/>
              <a:ext cx="377400" cy="432300"/>
            </a:xfrm>
            <a:prstGeom prst="straightConnector1">
              <a:avLst/>
            </a:prstGeom>
            <a:noFill/>
            <a:ln cap="flat" cmpd="sng" w="3810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" name="Google Shape;151;p17"/>
            <p:cNvCxnSpPr/>
            <p:nvPr/>
          </p:nvCxnSpPr>
          <p:spPr>
            <a:xfrm>
              <a:off x="1849741" y="2712837"/>
              <a:ext cx="323700" cy="432300"/>
            </a:xfrm>
            <a:prstGeom prst="straightConnector1">
              <a:avLst/>
            </a:prstGeom>
            <a:noFill/>
            <a:ln cap="flat" cmpd="sng" w="3810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2" name="Google Shape;152;p17" title="Recepcionista"/>
          <p:cNvSpPr/>
          <p:nvPr/>
        </p:nvSpPr>
        <p:spPr>
          <a:xfrm>
            <a:off x="124225" y="3581725"/>
            <a:ext cx="3058998" cy="4651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5"/>
                </a:solidFill>
                <a:latin typeface="Amatic SC"/>
              </a:rPr>
              <a:t>Recepcionista</a:t>
            </a:r>
          </a:p>
        </p:txBody>
      </p:sp>
      <p:sp>
        <p:nvSpPr>
          <p:cNvPr id="153" name="Google Shape;153;p17"/>
          <p:cNvSpPr/>
          <p:nvPr/>
        </p:nvSpPr>
        <p:spPr>
          <a:xfrm rot="9201505">
            <a:off x="5869779" y="2412171"/>
            <a:ext cx="1506664" cy="31917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7"/>
          <p:cNvSpPr/>
          <p:nvPr/>
        </p:nvSpPr>
        <p:spPr>
          <a:xfrm rot="-1791406">
            <a:off x="2107126" y="1377739"/>
            <a:ext cx="1352862" cy="31889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" name="Google Shape;155;p17"/>
          <p:cNvGrpSpPr/>
          <p:nvPr/>
        </p:nvGrpSpPr>
        <p:grpSpPr>
          <a:xfrm>
            <a:off x="7559836" y="731498"/>
            <a:ext cx="958418" cy="2405107"/>
            <a:chOff x="1351160" y="1170663"/>
            <a:chExt cx="938890" cy="1974474"/>
          </a:xfrm>
        </p:grpSpPr>
        <p:sp>
          <p:nvSpPr>
            <p:cNvPr id="156" name="Google Shape;156;p17"/>
            <p:cNvSpPr/>
            <p:nvPr/>
          </p:nvSpPr>
          <p:spPr>
            <a:xfrm>
              <a:off x="1485669" y="1170663"/>
              <a:ext cx="633900" cy="540300"/>
            </a:xfrm>
            <a:prstGeom prst="ellipse">
              <a:avLst/>
            </a:prstGeom>
            <a:solidFill>
              <a:schemeClr val="lt2"/>
            </a:solidFill>
            <a:ln cap="flat" cmpd="sng" w="3810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7" name="Google Shape;157;p17"/>
            <p:cNvCxnSpPr>
              <a:stCxn id="156" idx="4"/>
            </p:cNvCxnSpPr>
            <p:nvPr/>
          </p:nvCxnSpPr>
          <p:spPr>
            <a:xfrm>
              <a:off x="1802619" y="1710963"/>
              <a:ext cx="33600" cy="1051200"/>
            </a:xfrm>
            <a:prstGeom prst="straightConnector1">
              <a:avLst/>
            </a:prstGeom>
            <a:noFill/>
            <a:ln cap="flat" cmpd="sng" w="3810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" name="Google Shape;158;p17"/>
            <p:cNvCxnSpPr/>
            <p:nvPr/>
          </p:nvCxnSpPr>
          <p:spPr>
            <a:xfrm flipH="1">
              <a:off x="1351160" y="1985954"/>
              <a:ext cx="471600" cy="206400"/>
            </a:xfrm>
            <a:prstGeom prst="straightConnector1">
              <a:avLst/>
            </a:prstGeom>
            <a:noFill/>
            <a:ln cap="flat" cmpd="sng" w="3810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" name="Google Shape;159;p17"/>
            <p:cNvCxnSpPr/>
            <p:nvPr/>
          </p:nvCxnSpPr>
          <p:spPr>
            <a:xfrm>
              <a:off x="1834050" y="2006075"/>
              <a:ext cx="456000" cy="161700"/>
            </a:xfrm>
            <a:prstGeom prst="straightConnector1">
              <a:avLst/>
            </a:prstGeom>
            <a:noFill/>
            <a:ln cap="flat" cmpd="sng" w="3810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" name="Google Shape;160;p17"/>
            <p:cNvCxnSpPr/>
            <p:nvPr/>
          </p:nvCxnSpPr>
          <p:spPr>
            <a:xfrm flipH="1">
              <a:off x="1472341" y="2712837"/>
              <a:ext cx="377400" cy="432300"/>
            </a:xfrm>
            <a:prstGeom prst="straightConnector1">
              <a:avLst/>
            </a:prstGeom>
            <a:noFill/>
            <a:ln cap="flat" cmpd="sng" w="3810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" name="Google Shape;161;p17"/>
            <p:cNvCxnSpPr/>
            <p:nvPr/>
          </p:nvCxnSpPr>
          <p:spPr>
            <a:xfrm>
              <a:off x="1849741" y="2712837"/>
              <a:ext cx="323700" cy="432300"/>
            </a:xfrm>
            <a:prstGeom prst="straightConnector1">
              <a:avLst/>
            </a:prstGeom>
            <a:noFill/>
            <a:ln cap="flat" cmpd="sng" w="3810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2" name="Google Shape;162;p17"/>
          <p:cNvSpPr/>
          <p:nvPr/>
        </p:nvSpPr>
        <p:spPr>
          <a:xfrm>
            <a:off x="3466025" y="567750"/>
            <a:ext cx="2193480" cy="845532"/>
          </a:xfrm>
          <a:prstGeom prst="flowChartTerminator">
            <a:avLst/>
          </a:prstGeom>
          <a:solidFill>
            <a:srgbClr val="8CBDE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</a:rPr>
              <a:t>Registra el Pedido del menú</a:t>
            </a:r>
            <a:endParaRPr b="1" sz="2800">
              <a:solidFill>
                <a:srgbClr val="4472C4"/>
              </a:solidFill>
            </a:endParaRPr>
          </a:p>
        </p:txBody>
      </p:sp>
      <p:sp>
        <p:nvSpPr>
          <p:cNvPr id="163" name="Google Shape;163;p17"/>
          <p:cNvSpPr/>
          <p:nvPr/>
        </p:nvSpPr>
        <p:spPr>
          <a:xfrm>
            <a:off x="3591525" y="2452350"/>
            <a:ext cx="2094876" cy="845532"/>
          </a:xfrm>
          <a:prstGeom prst="flowChartTerminator">
            <a:avLst/>
          </a:prstGeom>
          <a:solidFill>
            <a:srgbClr val="8CBDE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4472C4"/>
                </a:solidFill>
              </a:rPr>
              <a:t>    </a:t>
            </a:r>
            <a:endParaRPr b="1" sz="2000">
              <a:solidFill>
                <a:srgbClr val="4472C4"/>
              </a:solidFill>
            </a:endParaRPr>
          </a:p>
        </p:txBody>
      </p:sp>
      <p:sp>
        <p:nvSpPr>
          <p:cNvPr id="164" name="Google Shape;164;p17"/>
          <p:cNvSpPr txBox="1"/>
          <p:nvPr/>
        </p:nvSpPr>
        <p:spPr>
          <a:xfrm>
            <a:off x="3813812" y="2522141"/>
            <a:ext cx="14979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Verificación del estado del pedido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5" name="Google Shape;165;p17" title="Recepcionista"/>
          <p:cNvSpPr/>
          <p:nvPr/>
        </p:nvSpPr>
        <p:spPr>
          <a:xfrm>
            <a:off x="6872863" y="3498644"/>
            <a:ext cx="2193482" cy="47894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5"/>
                </a:solidFill>
                <a:latin typeface="Amatic SC"/>
              </a:rPr>
              <a:t>OPERADOR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18"/>
          <p:cNvGrpSpPr/>
          <p:nvPr/>
        </p:nvGrpSpPr>
        <p:grpSpPr>
          <a:xfrm>
            <a:off x="641585" y="1265087"/>
            <a:ext cx="958418" cy="2405107"/>
            <a:chOff x="1351160" y="1170663"/>
            <a:chExt cx="938890" cy="1974474"/>
          </a:xfrm>
        </p:grpSpPr>
        <p:sp>
          <p:nvSpPr>
            <p:cNvPr id="171" name="Google Shape;171;p18"/>
            <p:cNvSpPr/>
            <p:nvPr/>
          </p:nvSpPr>
          <p:spPr>
            <a:xfrm>
              <a:off x="1485669" y="1170663"/>
              <a:ext cx="633900" cy="540300"/>
            </a:xfrm>
            <a:prstGeom prst="ellipse">
              <a:avLst/>
            </a:prstGeom>
            <a:solidFill>
              <a:schemeClr val="lt2"/>
            </a:solidFill>
            <a:ln cap="flat" cmpd="sng" w="3810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2" name="Google Shape;172;p18"/>
            <p:cNvCxnSpPr>
              <a:stCxn id="171" idx="4"/>
            </p:cNvCxnSpPr>
            <p:nvPr/>
          </p:nvCxnSpPr>
          <p:spPr>
            <a:xfrm>
              <a:off x="1802619" y="1710963"/>
              <a:ext cx="33600" cy="1051200"/>
            </a:xfrm>
            <a:prstGeom prst="straightConnector1">
              <a:avLst/>
            </a:prstGeom>
            <a:noFill/>
            <a:ln cap="flat" cmpd="sng" w="3810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" name="Google Shape;173;p18"/>
            <p:cNvCxnSpPr/>
            <p:nvPr/>
          </p:nvCxnSpPr>
          <p:spPr>
            <a:xfrm flipH="1">
              <a:off x="1351160" y="1985954"/>
              <a:ext cx="471600" cy="206400"/>
            </a:xfrm>
            <a:prstGeom prst="straightConnector1">
              <a:avLst/>
            </a:prstGeom>
            <a:noFill/>
            <a:ln cap="flat" cmpd="sng" w="3810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" name="Google Shape;174;p18"/>
            <p:cNvCxnSpPr/>
            <p:nvPr/>
          </p:nvCxnSpPr>
          <p:spPr>
            <a:xfrm>
              <a:off x="1834050" y="2006075"/>
              <a:ext cx="456000" cy="161700"/>
            </a:xfrm>
            <a:prstGeom prst="straightConnector1">
              <a:avLst/>
            </a:prstGeom>
            <a:noFill/>
            <a:ln cap="flat" cmpd="sng" w="3810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" name="Google Shape;175;p18"/>
            <p:cNvCxnSpPr/>
            <p:nvPr/>
          </p:nvCxnSpPr>
          <p:spPr>
            <a:xfrm flipH="1">
              <a:off x="1472341" y="2712837"/>
              <a:ext cx="377400" cy="432300"/>
            </a:xfrm>
            <a:prstGeom prst="straightConnector1">
              <a:avLst/>
            </a:prstGeom>
            <a:noFill/>
            <a:ln cap="flat" cmpd="sng" w="3810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" name="Google Shape;176;p18"/>
            <p:cNvCxnSpPr/>
            <p:nvPr/>
          </p:nvCxnSpPr>
          <p:spPr>
            <a:xfrm>
              <a:off x="1849741" y="2712837"/>
              <a:ext cx="323700" cy="432300"/>
            </a:xfrm>
            <a:prstGeom prst="straightConnector1">
              <a:avLst/>
            </a:prstGeom>
            <a:noFill/>
            <a:ln cap="flat" cmpd="sng" w="3810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7" name="Google Shape;177;p18"/>
          <p:cNvSpPr/>
          <p:nvPr/>
        </p:nvSpPr>
        <p:spPr>
          <a:xfrm>
            <a:off x="6727825" y="3846098"/>
            <a:ext cx="2212701" cy="46521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5"/>
                </a:solidFill>
                <a:latin typeface="Amatic SC"/>
              </a:rPr>
              <a:t>Comensal</a:t>
            </a:r>
          </a:p>
        </p:txBody>
      </p:sp>
      <p:sp>
        <p:nvSpPr>
          <p:cNvPr id="178" name="Google Shape;178;p18"/>
          <p:cNvSpPr/>
          <p:nvPr/>
        </p:nvSpPr>
        <p:spPr>
          <a:xfrm rot="-124393">
            <a:off x="1814644" y="1893736"/>
            <a:ext cx="1301952" cy="31879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8"/>
          <p:cNvSpPr/>
          <p:nvPr/>
        </p:nvSpPr>
        <p:spPr>
          <a:xfrm rot="-9297184">
            <a:off x="5742669" y="1273741"/>
            <a:ext cx="1382509" cy="31888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8"/>
          <p:cNvSpPr/>
          <p:nvPr/>
        </p:nvSpPr>
        <p:spPr>
          <a:xfrm rot="351543">
            <a:off x="1814672" y="2913812"/>
            <a:ext cx="1301901" cy="31878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1" name="Google Shape;181;p18"/>
          <p:cNvGrpSpPr/>
          <p:nvPr/>
        </p:nvGrpSpPr>
        <p:grpSpPr>
          <a:xfrm>
            <a:off x="7441736" y="1246385"/>
            <a:ext cx="958418" cy="2405107"/>
            <a:chOff x="1351160" y="1170663"/>
            <a:chExt cx="938890" cy="1974474"/>
          </a:xfrm>
        </p:grpSpPr>
        <p:sp>
          <p:nvSpPr>
            <p:cNvPr id="182" name="Google Shape;182;p18"/>
            <p:cNvSpPr/>
            <p:nvPr/>
          </p:nvSpPr>
          <p:spPr>
            <a:xfrm>
              <a:off x="1485669" y="1170663"/>
              <a:ext cx="633900" cy="540300"/>
            </a:xfrm>
            <a:prstGeom prst="ellipse">
              <a:avLst/>
            </a:prstGeom>
            <a:solidFill>
              <a:schemeClr val="lt2"/>
            </a:solidFill>
            <a:ln cap="flat" cmpd="sng" w="3810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3" name="Google Shape;183;p18"/>
            <p:cNvCxnSpPr>
              <a:stCxn id="182" idx="4"/>
            </p:cNvCxnSpPr>
            <p:nvPr/>
          </p:nvCxnSpPr>
          <p:spPr>
            <a:xfrm>
              <a:off x="1802619" y="1710963"/>
              <a:ext cx="33600" cy="1051200"/>
            </a:xfrm>
            <a:prstGeom prst="straightConnector1">
              <a:avLst/>
            </a:prstGeom>
            <a:noFill/>
            <a:ln cap="flat" cmpd="sng" w="3810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" name="Google Shape;184;p18"/>
            <p:cNvCxnSpPr/>
            <p:nvPr/>
          </p:nvCxnSpPr>
          <p:spPr>
            <a:xfrm flipH="1">
              <a:off x="1351160" y="1985954"/>
              <a:ext cx="471600" cy="206400"/>
            </a:xfrm>
            <a:prstGeom prst="straightConnector1">
              <a:avLst/>
            </a:prstGeom>
            <a:noFill/>
            <a:ln cap="flat" cmpd="sng" w="3810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" name="Google Shape;185;p18"/>
            <p:cNvCxnSpPr/>
            <p:nvPr/>
          </p:nvCxnSpPr>
          <p:spPr>
            <a:xfrm>
              <a:off x="1834050" y="2006075"/>
              <a:ext cx="456000" cy="161700"/>
            </a:xfrm>
            <a:prstGeom prst="straightConnector1">
              <a:avLst/>
            </a:prstGeom>
            <a:noFill/>
            <a:ln cap="flat" cmpd="sng" w="3810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" name="Google Shape;186;p18"/>
            <p:cNvCxnSpPr/>
            <p:nvPr/>
          </p:nvCxnSpPr>
          <p:spPr>
            <a:xfrm flipH="1">
              <a:off x="1472341" y="2712837"/>
              <a:ext cx="377400" cy="432300"/>
            </a:xfrm>
            <a:prstGeom prst="straightConnector1">
              <a:avLst/>
            </a:prstGeom>
            <a:noFill/>
            <a:ln cap="flat" cmpd="sng" w="3810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" name="Google Shape;187;p18"/>
            <p:cNvCxnSpPr/>
            <p:nvPr/>
          </p:nvCxnSpPr>
          <p:spPr>
            <a:xfrm>
              <a:off x="1849741" y="2712837"/>
              <a:ext cx="323700" cy="432300"/>
            </a:xfrm>
            <a:prstGeom prst="straightConnector1">
              <a:avLst/>
            </a:prstGeom>
            <a:noFill/>
            <a:ln cap="flat" cmpd="sng" w="3810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8" name="Google Shape;188;p18"/>
          <p:cNvSpPr/>
          <p:nvPr/>
        </p:nvSpPr>
        <p:spPr>
          <a:xfrm>
            <a:off x="3372263" y="550663"/>
            <a:ext cx="2094876" cy="845532"/>
          </a:xfrm>
          <a:prstGeom prst="flowChartTerminator">
            <a:avLst/>
          </a:prstGeom>
          <a:solidFill>
            <a:srgbClr val="8CBDE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</a:rPr>
              <a:t>Realiza el pedido de la comida</a:t>
            </a:r>
            <a:endParaRPr b="1" sz="2800">
              <a:solidFill>
                <a:srgbClr val="4472C4"/>
              </a:solidFill>
            </a:endParaRPr>
          </a:p>
        </p:txBody>
      </p:sp>
      <p:sp>
        <p:nvSpPr>
          <p:cNvPr id="189" name="Google Shape;189;p18"/>
          <p:cNvSpPr/>
          <p:nvPr/>
        </p:nvSpPr>
        <p:spPr>
          <a:xfrm>
            <a:off x="3331213" y="1560538"/>
            <a:ext cx="2094876" cy="845532"/>
          </a:xfrm>
          <a:prstGeom prst="flowChartTerminator">
            <a:avLst/>
          </a:prstGeom>
          <a:solidFill>
            <a:srgbClr val="8CBDEA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4472C4"/>
                </a:solidFill>
              </a:rPr>
              <a:t> </a:t>
            </a:r>
            <a:r>
              <a:rPr lang="es" sz="1600"/>
              <a:t>Recibe la boleta de pago</a:t>
            </a:r>
            <a:endParaRPr sz="1600"/>
          </a:p>
        </p:txBody>
      </p:sp>
      <p:sp>
        <p:nvSpPr>
          <p:cNvPr id="190" name="Google Shape;190;p18"/>
          <p:cNvSpPr/>
          <p:nvPr/>
        </p:nvSpPr>
        <p:spPr>
          <a:xfrm>
            <a:off x="355025" y="3910425"/>
            <a:ext cx="1738875" cy="4348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5"/>
                </a:solidFill>
                <a:latin typeface="Amatic SC"/>
              </a:rPr>
              <a:t>MOZO</a:t>
            </a:r>
          </a:p>
        </p:txBody>
      </p:sp>
      <p:sp>
        <p:nvSpPr>
          <p:cNvPr id="191" name="Google Shape;191;p18"/>
          <p:cNvSpPr/>
          <p:nvPr/>
        </p:nvSpPr>
        <p:spPr>
          <a:xfrm>
            <a:off x="3331213" y="2740013"/>
            <a:ext cx="2094876" cy="845532"/>
          </a:xfrm>
          <a:prstGeom prst="flowChartTerminator">
            <a:avLst/>
          </a:prstGeom>
          <a:solidFill>
            <a:srgbClr val="8CBDE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</a:rPr>
              <a:t>Sirve el plato pedido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