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0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27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73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4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2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48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CC81-92DF-467C-B727-C0A6551D9A5D}" type="datetimeFigureOut">
              <a:rPr lang="es-PE" smtClean="0"/>
              <a:t>8/01/2021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78447D-B23E-466F-BE1A-B76B3B13E0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038DC-3B83-461F-94A6-1288A3EE926C}"/>
              </a:ext>
            </a:extLst>
          </p:cNvPr>
          <p:cNvSpPr/>
          <p:nvPr/>
        </p:nvSpPr>
        <p:spPr>
          <a:xfrm>
            <a:off x="7272999" y="4935474"/>
            <a:ext cx="3134750" cy="61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5B1AE3A-C8A0-4ADA-BEBD-59A2494CA2DF}"/>
              </a:ext>
            </a:extLst>
          </p:cNvPr>
          <p:cNvSpPr/>
          <p:nvPr/>
        </p:nvSpPr>
        <p:spPr>
          <a:xfrm>
            <a:off x="7272999" y="3633801"/>
            <a:ext cx="3134750" cy="61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320D11-0E7D-4FA5-A46F-D5E52966B2C5}"/>
              </a:ext>
            </a:extLst>
          </p:cNvPr>
          <p:cNvSpPr/>
          <p:nvPr/>
        </p:nvSpPr>
        <p:spPr>
          <a:xfrm>
            <a:off x="1209818" y="4971052"/>
            <a:ext cx="2588455" cy="61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6374F1-ADE6-4313-8BBD-11C7DA222114}"/>
              </a:ext>
            </a:extLst>
          </p:cNvPr>
          <p:cNvSpPr/>
          <p:nvPr/>
        </p:nvSpPr>
        <p:spPr>
          <a:xfrm>
            <a:off x="1223887" y="3582807"/>
            <a:ext cx="2588455" cy="61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780EBC-2ACD-433B-821F-E6D19D2E06FB}"/>
              </a:ext>
            </a:extLst>
          </p:cNvPr>
          <p:cNvSpPr/>
          <p:nvPr/>
        </p:nvSpPr>
        <p:spPr>
          <a:xfrm>
            <a:off x="1195754" y="2124222"/>
            <a:ext cx="2588455" cy="61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8ED340-6463-4F15-B093-2AF23FD04865}"/>
              </a:ext>
            </a:extLst>
          </p:cNvPr>
          <p:cNvSpPr/>
          <p:nvPr/>
        </p:nvSpPr>
        <p:spPr>
          <a:xfrm>
            <a:off x="4243447" y="814978"/>
            <a:ext cx="370511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Menú Administrativo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10AFDC-E5B5-4EDF-B0CF-4A36FA8A1EFA}"/>
              </a:ext>
            </a:extLst>
          </p:cNvPr>
          <p:cNvSpPr/>
          <p:nvPr/>
        </p:nvSpPr>
        <p:spPr>
          <a:xfrm>
            <a:off x="1069143" y="2222694"/>
            <a:ext cx="28979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 del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EFAB56-64A2-453E-9696-9E0023C577A1}"/>
              </a:ext>
            </a:extLst>
          </p:cNvPr>
          <p:cNvSpPr/>
          <p:nvPr/>
        </p:nvSpPr>
        <p:spPr>
          <a:xfrm>
            <a:off x="1069144" y="3633801"/>
            <a:ext cx="28979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 de Pedidos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29A632-BFEB-4BCD-8117-4D583CEC1E73}"/>
              </a:ext>
            </a:extLst>
          </p:cNvPr>
          <p:cNvSpPr/>
          <p:nvPr/>
        </p:nvSpPr>
        <p:spPr>
          <a:xfrm>
            <a:off x="1069143" y="5044908"/>
            <a:ext cx="28979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Menús Disponibles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046038-A2A6-4CF7-B8D1-602B94A6C21D}"/>
              </a:ext>
            </a:extLst>
          </p:cNvPr>
          <p:cNvSpPr/>
          <p:nvPr/>
        </p:nvSpPr>
        <p:spPr>
          <a:xfrm>
            <a:off x="7272999" y="3707331"/>
            <a:ext cx="31347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Promociones (Descuentos)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69F099-54BC-45DA-9D78-1519DE9A1422}"/>
              </a:ext>
            </a:extLst>
          </p:cNvPr>
          <p:cNvSpPr/>
          <p:nvPr/>
        </p:nvSpPr>
        <p:spPr>
          <a:xfrm>
            <a:off x="7272999" y="5044908"/>
            <a:ext cx="31347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Eliminar Registro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54A1A93-404E-4326-AC35-E99C7315AA72}"/>
              </a:ext>
            </a:extLst>
          </p:cNvPr>
          <p:cNvSpPr/>
          <p:nvPr/>
        </p:nvSpPr>
        <p:spPr>
          <a:xfrm>
            <a:off x="7272999" y="2078608"/>
            <a:ext cx="3134750" cy="61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Iniciar Sesión</a:t>
            </a:r>
            <a:endParaRPr lang="es-E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255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6B5B38B-976B-4EEF-B957-8E7849559644}"/>
              </a:ext>
            </a:extLst>
          </p:cNvPr>
          <p:cNvSpPr/>
          <p:nvPr/>
        </p:nvSpPr>
        <p:spPr>
          <a:xfrm>
            <a:off x="771378" y="351692"/>
            <a:ext cx="10649244" cy="6400802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751899-2437-424E-8709-25F8AC88EAAC}"/>
              </a:ext>
            </a:extLst>
          </p:cNvPr>
          <p:cNvSpPr/>
          <p:nvPr/>
        </p:nvSpPr>
        <p:spPr>
          <a:xfrm>
            <a:off x="4139792" y="814978"/>
            <a:ext cx="391241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 del Empleado</a:t>
            </a:r>
            <a:endParaRPr lang="es-E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A62F9B2-E3E5-4B0B-A236-3E2C75FF9159}"/>
              </a:ext>
            </a:extLst>
          </p:cNvPr>
          <p:cNvGrpSpPr/>
          <p:nvPr/>
        </p:nvGrpSpPr>
        <p:grpSpPr>
          <a:xfrm>
            <a:off x="1770755" y="1881497"/>
            <a:ext cx="3363953" cy="400110"/>
            <a:chOff x="1770755" y="1881497"/>
            <a:chExt cx="3363953" cy="40011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A5E05E3-6BFB-4870-9CF0-38CAD71B6031}"/>
                </a:ext>
              </a:extLst>
            </p:cNvPr>
            <p:cNvSpPr/>
            <p:nvPr/>
          </p:nvSpPr>
          <p:spPr>
            <a:xfrm>
              <a:off x="3263705" y="1913208"/>
              <a:ext cx="1871003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FC1146E-4EFD-4F14-BEC5-1752B11A013D}"/>
                </a:ext>
              </a:extLst>
            </p:cNvPr>
            <p:cNvSpPr/>
            <p:nvPr/>
          </p:nvSpPr>
          <p:spPr>
            <a:xfrm>
              <a:off x="1770755" y="1881497"/>
              <a:ext cx="126650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>
                    <a:solidFill>
                      <a:srgbClr val="C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Nombres :</a:t>
              </a:r>
              <a:endParaRPr lang="es-ES" sz="2000" b="0" cap="none" spc="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1AEDB0D-B800-4592-8B24-2EA317016744}"/>
              </a:ext>
            </a:extLst>
          </p:cNvPr>
          <p:cNvGrpSpPr/>
          <p:nvPr/>
        </p:nvGrpSpPr>
        <p:grpSpPr>
          <a:xfrm>
            <a:off x="1765754" y="2629137"/>
            <a:ext cx="3368954" cy="400110"/>
            <a:chOff x="1765754" y="2629137"/>
            <a:chExt cx="3368954" cy="40011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9126ADF-938C-4022-BBF8-CAA3C77B6A11}"/>
                </a:ext>
              </a:extLst>
            </p:cNvPr>
            <p:cNvSpPr/>
            <p:nvPr/>
          </p:nvSpPr>
          <p:spPr>
            <a:xfrm>
              <a:off x="3263705" y="2649419"/>
              <a:ext cx="1871003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F5AAD24-F52E-4386-B8C2-38BB61B264F2}"/>
                </a:ext>
              </a:extLst>
            </p:cNvPr>
            <p:cNvSpPr/>
            <p:nvPr/>
          </p:nvSpPr>
          <p:spPr>
            <a:xfrm>
              <a:off x="1765754" y="2629137"/>
              <a:ext cx="127150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>
                    <a:solidFill>
                      <a:srgbClr val="C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Apellidos :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3765A60-E4D4-4E0F-BC11-57534B53EA9F}"/>
              </a:ext>
            </a:extLst>
          </p:cNvPr>
          <p:cNvGrpSpPr/>
          <p:nvPr/>
        </p:nvGrpSpPr>
        <p:grpSpPr>
          <a:xfrm>
            <a:off x="7513453" y="1913208"/>
            <a:ext cx="3057720" cy="404389"/>
            <a:chOff x="7513453" y="1913208"/>
            <a:chExt cx="3057720" cy="40438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28A6EB9-7608-420C-994A-8D1E96C72091}"/>
                </a:ext>
              </a:extLst>
            </p:cNvPr>
            <p:cNvSpPr/>
            <p:nvPr/>
          </p:nvSpPr>
          <p:spPr>
            <a:xfrm>
              <a:off x="8700170" y="1913208"/>
              <a:ext cx="1871003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A491ACE-0468-4AA5-B886-F2FFE4E77CBB}"/>
                </a:ext>
              </a:extLst>
            </p:cNvPr>
            <p:cNvSpPr/>
            <p:nvPr/>
          </p:nvSpPr>
          <p:spPr>
            <a:xfrm>
              <a:off x="7513453" y="1917487"/>
              <a:ext cx="102124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>
                    <a:solidFill>
                      <a:srgbClr val="C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Correo :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C6760-7A9E-4AC7-862E-744F1783B0F9}"/>
              </a:ext>
            </a:extLst>
          </p:cNvPr>
          <p:cNvGrpSpPr/>
          <p:nvPr/>
        </p:nvGrpSpPr>
        <p:grpSpPr>
          <a:xfrm>
            <a:off x="7245752" y="2600870"/>
            <a:ext cx="3325421" cy="400110"/>
            <a:chOff x="7245752" y="2600870"/>
            <a:chExt cx="3325421" cy="40011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E24DAB1-411E-48FF-BEAF-37418089A817}"/>
                </a:ext>
              </a:extLst>
            </p:cNvPr>
            <p:cNvSpPr/>
            <p:nvPr/>
          </p:nvSpPr>
          <p:spPr>
            <a:xfrm>
              <a:off x="8700170" y="2618045"/>
              <a:ext cx="1871003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A077704-2A34-4126-8264-1641D7200F3D}"/>
                </a:ext>
              </a:extLst>
            </p:cNvPr>
            <p:cNvSpPr/>
            <p:nvPr/>
          </p:nvSpPr>
          <p:spPr>
            <a:xfrm>
              <a:off x="7245752" y="2600870"/>
              <a:ext cx="128894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>
                    <a:solidFill>
                      <a:srgbClr val="C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Dirección :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4611B89-83A1-4C18-A67A-9018CE410ED5}"/>
              </a:ext>
            </a:extLst>
          </p:cNvPr>
          <p:cNvGrpSpPr/>
          <p:nvPr/>
        </p:nvGrpSpPr>
        <p:grpSpPr>
          <a:xfrm>
            <a:off x="3615394" y="5711483"/>
            <a:ext cx="1871003" cy="626011"/>
            <a:chOff x="3713870" y="5711483"/>
            <a:chExt cx="1871003" cy="62601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2A7ADCC-B8B1-4F12-8CEB-D7CC449F78F1}"/>
                </a:ext>
              </a:extLst>
            </p:cNvPr>
            <p:cNvSpPr/>
            <p:nvPr/>
          </p:nvSpPr>
          <p:spPr>
            <a:xfrm>
              <a:off x="3713870" y="5711483"/>
              <a:ext cx="1871003" cy="6260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6D95B76-C402-4294-9EC0-901FA7573A79}"/>
                </a:ext>
              </a:extLst>
            </p:cNvPr>
            <p:cNvSpPr/>
            <p:nvPr/>
          </p:nvSpPr>
          <p:spPr>
            <a:xfrm>
              <a:off x="4090084" y="5824432"/>
              <a:ext cx="1118576" cy="40011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ACEPTAR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C3E4F33-E616-41C1-B0B4-4B3D2D538C05}"/>
              </a:ext>
            </a:extLst>
          </p:cNvPr>
          <p:cNvGrpSpPr/>
          <p:nvPr/>
        </p:nvGrpSpPr>
        <p:grpSpPr>
          <a:xfrm>
            <a:off x="6979915" y="5711482"/>
            <a:ext cx="2051538" cy="626011"/>
            <a:chOff x="7289410" y="5711482"/>
            <a:chExt cx="1871003" cy="62601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309191F-D993-42E1-A945-16D6736BAC5A}"/>
                </a:ext>
              </a:extLst>
            </p:cNvPr>
            <p:cNvSpPr/>
            <p:nvPr/>
          </p:nvSpPr>
          <p:spPr>
            <a:xfrm>
              <a:off x="7289410" y="5711482"/>
              <a:ext cx="1871003" cy="6260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19DD9EE-D3CE-45E8-BF86-20274562D139}"/>
                </a:ext>
              </a:extLst>
            </p:cNvPr>
            <p:cNvSpPr/>
            <p:nvPr/>
          </p:nvSpPr>
          <p:spPr>
            <a:xfrm>
              <a:off x="7820862" y="5829120"/>
              <a:ext cx="761491" cy="40011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31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BB6A15-1F99-4005-A416-2B4548DA59D4}"/>
              </a:ext>
            </a:extLst>
          </p:cNvPr>
          <p:cNvSpPr/>
          <p:nvPr/>
        </p:nvSpPr>
        <p:spPr>
          <a:xfrm>
            <a:off x="771378" y="351692"/>
            <a:ext cx="10649244" cy="6400802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95FF19-6AB2-43CD-99F0-0F560344E7CC}"/>
              </a:ext>
            </a:extLst>
          </p:cNvPr>
          <p:cNvSpPr/>
          <p:nvPr/>
        </p:nvSpPr>
        <p:spPr>
          <a:xfrm>
            <a:off x="3647835" y="814978"/>
            <a:ext cx="489634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 del Pedido de Plato</a:t>
            </a:r>
            <a:endParaRPr lang="es-E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602C6D-8D14-4D53-8392-60A2880308AC}"/>
              </a:ext>
            </a:extLst>
          </p:cNvPr>
          <p:cNvSpPr/>
          <p:nvPr/>
        </p:nvSpPr>
        <p:spPr>
          <a:xfrm>
            <a:off x="6314397" y="1841007"/>
            <a:ext cx="22297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 del Menú :</a:t>
            </a:r>
            <a:endParaRPr lang="es-ES" sz="20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397486-F797-426D-B20E-640ABC2F4237}"/>
              </a:ext>
            </a:extLst>
          </p:cNvPr>
          <p:cNvSpPr/>
          <p:nvPr/>
        </p:nvSpPr>
        <p:spPr>
          <a:xfrm>
            <a:off x="2101853" y="1863039"/>
            <a:ext cx="12186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Menú :</a:t>
            </a:r>
            <a:endParaRPr lang="es-ES" sz="20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876AB5-0814-4B1F-8BD5-D621A8CEABAE}"/>
              </a:ext>
            </a:extLst>
          </p:cNvPr>
          <p:cNvSpPr/>
          <p:nvPr/>
        </p:nvSpPr>
        <p:spPr>
          <a:xfrm>
            <a:off x="2101853" y="3151983"/>
            <a:ext cx="2813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Disponibilidad del Menú :</a:t>
            </a:r>
            <a:endParaRPr lang="es-ES" sz="20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E159B8-8F3A-4620-8196-9F87A3981C53}"/>
              </a:ext>
            </a:extLst>
          </p:cNvPr>
          <p:cNvSpPr/>
          <p:nvPr/>
        </p:nvSpPr>
        <p:spPr>
          <a:xfrm>
            <a:off x="6427410" y="3151983"/>
            <a:ext cx="20037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Precio del Menú :</a:t>
            </a:r>
            <a:endParaRPr lang="es-ES" sz="20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737DC-8932-4264-9833-7008480F8751}"/>
              </a:ext>
            </a:extLst>
          </p:cNvPr>
          <p:cNvSpPr/>
          <p:nvPr/>
        </p:nvSpPr>
        <p:spPr>
          <a:xfrm>
            <a:off x="3291841" y="1856936"/>
            <a:ext cx="1871003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E4784E-18EF-4872-8672-054555548DE2}"/>
              </a:ext>
            </a:extLst>
          </p:cNvPr>
          <p:cNvSpPr/>
          <p:nvPr/>
        </p:nvSpPr>
        <p:spPr>
          <a:xfrm>
            <a:off x="2218006" y="4481380"/>
            <a:ext cx="1871003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A82F2B3-60DD-4642-9FC6-5514EF8B8F36}"/>
              </a:ext>
            </a:extLst>
          </p:cNvPr>
          <p:cNvSpPr/>
          <p:nvPr/>
        </p:nvSpPr>
        <p:spPr>
          <a:xfrm>
            <a:off x="2218007" y="3820561"/>
            <a:ext cx="1871003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EBD0E2-0613-4315-AE8C-8FD291BD4751}"/>
              </a:ext>
            </a:extLst>
          </p:cNvPr>
          <p:cNvSpPr/>
          <p:nvPr/>
        </p:nvSpPr>
        <p:spPr>
          <a:xfrm>
            <a:off x="8607826" y="1795976"/>
            <a:ext cx="1871003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B57B7D0-2D90-43D8-8B83-2926DD5E8B0B}"/>
              </a:ext>
            </a:extLst>
          </p:cNvPr>
          <p:cNvSpPr/>
          <p:nvPr/>
        </p:nvSpPr>
        <p:spPr>
          <a:xfrm>
            <a:off x="8604748" y="3169158"/>
            <a:ext cx="1871003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622AD38-776A-4B60-84EB-D3F9251584C2}"/>
              </a:ext>
            </a:extLst>
          </p:cNvPr>
          <p:cNvSpPr/>
          <p:nvPr/>
        </p:nvSpPr>
        <p:spPr>
          <a:xfrm>
            <a:off x="2395927" y="3772608"/>
            <a:ext cx="1515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Disponible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F830F3-B252-4A63-88DD-3977D154FDEF}"/>
              </a:ext>
            </a:extLst>
          </p:cNvPr>
          <p:cNvSpPr/>
          <p:nvPr/>
        </p:nvSpPr>
        <p:spPr>
          <a:xfrm>
            <a:off x="2185132" y="4440927"/>
            <a:ext cx="19367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 disponible</a:t>
            </a:r>
          </a:p>
        </p:txBody>
      </p:sp>
    </p:spTree>
    <p:extLst>
      <p:ext uri="{BB962C8B-B14F-4D97-AF65-F5344CB8AC3E}">
        <p14:creationId xmlns:p14="http://schemas.microsoft.com/office/powerpoint/2010/main" val="376627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35</TotalTime>
  <Words>54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ANGEL HUAYLLA ARMAS</dc:creator>
  <cp:lastModifiedBy>JOSE ANGEL HUAYLLA ARMAS</cp:lastModifiedBy>
  <cp:revision>6</cp:revision>
  <dcterms:created xsi:type="dcterms:W3CDTF">2021-01-08T04:28:50Z</dcterms:created>
  <dcterms:modified xsi:type="dcterms:W3CDTF">2021-01-08T21:40:03Z</dcterms:modified>
</cp:coreProperties>
</file>