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07F1-B172-4D4C-8902-5E4B3C23E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FBD30C-5B31-4CCA-B386-BAB1A4F92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C20CB-C4DE-41CF-95E8-54178675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F2BE0-34CB-488E-9F90-3EFD49D4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8CCAB-632A-42EF-A997-FD3B3C24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95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CEB84-517E-43DB-BADA-8598AEF3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B25AEC-D779-4E0D-9190-4E18B94D8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2F501-FB31-4C8D-9B85-46F882B7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6021E-45AF-44AC-B511-3B099DC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6496D-94B9-48EC-982A-5FC1F0F6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886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413F4-552A-4D6C-958C-FCB4036C4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073337-C75C-428A-B365-0E8168C61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8A14B-73D4-44BD-A367-CAC16C75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9742F-5D1A-476A-9D01-845AF1F7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BD26F-202D-4013-A002-68F452C0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0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8184A-D46A-4C9B-A86E-C4285C83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BA310-2B30-4BCC-8594-5E424596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C99B1-20EF-41F5-81E1-D02ED6AC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E10B7-216E-4406-9F44-E6B4C744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FF614-02D8-4994-B59C-98A08C80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259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12D5D-351C-4AEA-8988-DC1834E6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AF555-0119-431E-BA12-98280A58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170BA1-E088-414C-A534-6577C64E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975DA-F689-4888-B4CF-8DFE637C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08BAB-3231-416D-8FF7-4430281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47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C0F21-7D05-46BB-AB08-E5D2B210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E82EF-7D5F-4F5B-9ACF-622EFEF65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246DEC-9A68-4E05-B5BB-7F89C562E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D83F15-8DEB-4DB7-AA0B-268453D6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B0DBB1-4D9C-4D2D-BEF9-EAFFDD96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FCB5EA-265F-4808-BA82-DCD44AC1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096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EFB90-5F71-4E0F-9E7D-91165A78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6A3C83-D872-49BE-898A-9965DD58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644ECD-F412-40A5-8082-8C4CEFAD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FA9DA0-443B-4EBC-A0AD-D0827E97E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A27475-0C98-4A11-9565-ACD215CE3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125F27-0054-489B-AC87-EC08FCEB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EEC476-4F9F-4F0D-B35B-40C734E3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61A2DC-5132-4D3F-B4CE-8B127FE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90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45A85-0211-4630-B12C-8DFEDC44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14B5B5-07E5-4F5A-8ED0-FDFF8C4B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B075E0-A091-451B-AABB-2FC7589F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72080D-73E9-4196-81C1-27F5F671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50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298F06-A1CA-4350-98F1-66E6886B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B25176-E8D6-4B36-A754-28C04416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FAD7D9-250E-4951-8C3F-6D4AC651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430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F166C-9262-4BC3-91EE-E96391CF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9693B-E24B-42D7-9052-AD7D6302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B1CF8F-9B6D-4457-82DD-9535EA65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F44EBC-2448-4E78-9AD7-BB51278C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A58000-CDF5-4F7F-8470-E33AE52E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2D8B97-EAE0-4D31-B92A-460FBEC7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835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25EDC-83EE-434D-8741-0678F6D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3017E4-57F7-4137-95D0-0FC5A77F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2375A-AEFE-48C8-9DDB-092B4B1E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7EBE5-2601-4E92-916F-98095DC6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81E88F-79ED-494D-95E2-0D0B0494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332AD-393D-46DC-9E70-758D1E23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15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912DB6-CE8D-48DB-B333-D470DD09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70F62C-CF3E-46D6-BC0D-0FBF0FFD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CAF67-5C0E-4257-9BD4-7E4702541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DB7C-9CEE-4077-9CF5-5AE1924F5311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5DADA-51E1-466B-A7CF-60AE06CD1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C85BE-2124-45CD-8F1D-6BD621A14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F5BE-5A18-4720-ACF7-2FF6B504D9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296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A766EE-9B1F-4E23-B7FB-2246FDF09919}"/>
              </a:ext>
            </a:extLst>
          </p:cNvPr>
          <p:cNvSpPr/>
          <p:nvPr/>
        </p:nvSpPr>
        <p:spPr>
          <a:xfrm>
            <a:off x="841829" y="711201"/>
            <a:ext cx="10566400" cy="484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DEL CLIENTE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CD1712-0E57-4799-8332-06E26C71EFF5}"/>
              </a:ext>
            </a:extLst>
          </p:cNvPr>
          <p:cNvSpPr/>
          <p:nvPr/>
        </p:nvSpPr>
        <p:spPr>
          <a:xfrm>
            <a:off x="841829" y="1197305"/>
            <a:ext cx="10566400" cy="5183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CAC943-4C8F-41DF-8819-70CEB896B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654" y="2285093"/>
            <a:ext cx="4414308" cy="22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016F7C5-D0AF-4B00-8E88-0F71F9E4B243}"/>
              </a:ext>
            </a:extLst>
          </p:cNvPr>
          <p:cNvSpPr/>
          <p:nvPr/>
        </p:nvSpPr>
        <p:spPr>
          <a:xfrm>
            <a:off x="1217864" y="2388072"/>
            <a:ext cx="12593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34204B-C4D7-4F4B-9215-CD8344C8D8C8}"/>
              </a:ext>
            </a:extLst>
          </p:cNvPr>
          <p:cNvSpPr/>
          <p:nvPr/>
        </p:nvSpPr>
        <p:spPr>
          <a:xfrm>
            <a:off x="1318341" y="2989012"/>
            <a:ext cx="10584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CORREO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3DADA4-B9A5-49C9-AAD5-F24ACD3BF739}"/>
              </a:ext>
            </a:extLst>
          </p:cNvPr>
          <p:cNvSpPr/>
          <p:nvPr/>
        </p:nvSpPr>
        <p:spPr>
          <a:xfrm>
            <a:off x="1201648" y="1777436"/>
            <a:ext cx="13163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39C190-372A-42B0-B83E-8B6F7C51FBD0}"/>
              </a:ext>
            </a:extLst>
          </p:cNvPr>
          <p:cNvSpPr/>
          <p:nvPr/>
        </p:nvSpPr>
        <p:spPr>
          <a:xfrm>
            <a:off x="3052690" y="1777436"/>
            <a:ext cx="2278966" cy="295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D73FDE0-04FA-44A7-8D06-23074A35A27D}"/>
              </a:ext>
            </a:extLst>
          </p:cNvPr>
          <p:cNvSpPr/>
          <p:nvPr/>
        </p:nvSpPr>
        <p:spPr>
          <a:xfrm>
            <a:off x="3052689" y="2374397"/>
            <a:ext cx="2278966" cy="295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15BEA07-9DE7-4D79-BF42-BCA3BEA23E05}"/>
              </a:ext>
            </a:extLst>
          </p:cNvPr>
          <p:cNvSpPr/>
          <p:nvPr/>
        </p:nvSpPr>
        <p:spPr>
          <a:xfrm>
            <a:off x="3052690" y="2989012"/>
            <a:ext cx="2278966" cy="3082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4825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ANGEL HUAYLLA ARMAS</dc:creator>
  <cp:lastModifiedBy>JOSE ANGEL HUAYLLA ARMAS</cp:lastModifiedBy>
  <cp:revision>1</cp:revision>
  <dcterms:created xsi:type="dcterms:W3CDTF">2021-02-05T21:10:46Z</dcterms:created>
  <dcterms:modified xsi:type="dcterms:W3CDTF">2021-02-05T21:17:42Z</dcterms:modified>
</cp:coreProperties>
</file>