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52468-175B-40EA-BF93-E7EAD984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03DBC5-F506-45E4-A467-9743A7DA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4C8D3-7667-4138-A5F9-1AB9D1DF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C01F-F8BC-4E59-8069-8B6AE1D9D246}" type="datetimeFigureOut">
              <a:rPr lang="es-PE" smtClean="0"/>
              <a:t>29/12/2020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F80C8-85DD-4A2B-BBC9-728E3F88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8F38D5-2377-452B-83A5-73A1C72C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A16B-D412-4137-93FF-8DB003EC5B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674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866F3-75B2-4004-AE81-4597D543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36F72-EA23-468D-9DAF-20E4CD60F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AB2F68-7CC5-4C7C-AA08-697CAA17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C01F-F8BC-4E59-8069-8B6AE1D9D246}" type="datetimeFigureOut">
              <a:rPr lang="es-PE" smtClean="0"/>
              <a:t>29/12/2020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ABB0B-09B4-4A48-A97C-8983D65C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E7E49-CAED-4232-A178-13493210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A16B-D412-4137-93FF-8DB003EC5B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85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A240C1-5B84-437F-81EA-E177B9A54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4E668C-A2E1-4771-B7C9-B675DC9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D3911E-7368-4D81-816E-A18313A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C01F-F8BC-4E59-8069-8B6AE1D9D246}" type="datetimeFigureOut">
              <a:rPr lang="es-PE" smtClean="0"/>
              <a:t>29/12/2020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7FF999-FB44-45D9-9E49-B528E598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5286A-687C-47E8-8AF5-E52E81DA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A16B-D412-4137-93FF-8DB003EC5B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479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3A1D7-2185-4D4A-A5DB-2AD66B66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BB6C3-B912-4994-B977-C0C2561C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9151F-C657-468A-BF33-33DDF75E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C01F-F8BC-4E59-8069-8B6AE1D9D246}" type="datetimeFigureOut">
              <a:rPr lang="es-PE" smtClean="0"/>
              <a:t>29/12/2020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0498C-BB8D-4527-A6D4-9C70C5DD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C6A111-23A2-4D28-AB83-7BCFB97E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A16B-D412-4137-93FF-8DB003EC5B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45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E4F3B-0D2F-4633-9165-9BDBFB27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51584A-70D5-4E3E-959B-D3C76A019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95E0A1-4D79-463F-A1B4-0925B633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C01F-F8BC-4E59-8069-8B6AE1D9D246}" type="datetimeFigureOut">
              <a:rPr lang="es-PE" smtClean="0"/>
              <a:t>29/12/2020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D86257-9732-4E41-A94E-3AA848CE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3F726-97C9-4246-8439-52867F92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A16B-D412-4137-93FF-8DB003EC5B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069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70277-3A0B-4C06-B6E8-950D29F3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9DFF1F-2658-4598-82F5-3C9BCED9B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D40541-9225-4D97-8E80-277BA6D7C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36B93E-20DF-434B-B005-53407320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C01F-F8BC-4E59-8069-8B6AE1D9D246}" type="datetimeFigureOut">
              <a:rPr lang="es-PE" smtClean="0"/>
              <a:t>29/12/2020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0F0DD-53A6-41B8-B074-46F74A11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37F5F4-366B-4ED3-A4C2-987718D3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A16B-D412-4137-93FF-8DB003EC5B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502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227BD-ED90-46A0-A0AF-1C9C3316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354D5E-B7C1-4462-9F4B-DDAD85F13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3C1775-D5EA-471F-B61C-C58795978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018818-1923-4EE8-B5CB-D76608E39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8AB314-F177-4896-AD40-C91F6E0B1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16A8AD-2DFA-4690-91DE-D1952893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C01F-F8BC-4E59-8069-8B6AE1D9D246}" type="datetimeFigureOut">
              <a:rPr lang="es-PE" smtClean="0"/>
              <a:t>29/12/2020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225909-F80B-4F86-8075-FFB36549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116CD8-FB5F-4AC7-B364-939076EE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A16B-D412-4137-93FF-8DB003EC5B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087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73AC6-EDD2-446A-9B1A-DC0EC91C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46928E-B7E2-45A8-9C65-C871EE27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C01F-F8BC-4E59-8069-8B6AE1D9D246}" type="datetimeFigureOut">
              <a:rPr lang="es-PE" smtClean="0"/>
              <a:t>29/12/2020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660496-F01B-4D7F-BB25-F700FDA4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D205C5-3B9A-478E-87B3-769685D1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A16B-D412-4137-93FF-8DB003EC5B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135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443FA2-43DA-4E3C-AF9C-EC47037F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C01F-F8BC-4E59-8069-8B6AE1D9D246}" type="datetimeFigureOut">
              <a:rPr lang="es-PE" smtClean="0"/>
              <a:t>29/12/2020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F63E1C-F61A-450E-883A-2CB3FE1A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0B7D32-F5F8-4CD8-AD77-03EA1F13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A16B-D412-4137-93FF-8DB003EC5B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349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EA3F-FC8E-4330-8E40-DEDBCCDF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C09B3-FD57-41B6-A09B-60D0228EE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542523-D7DB-4709-9C1F-0E60B855B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92F227-F61B-4318-A641-F41C9315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C01F-F8BC-4E59-8069-8B6AE1D9D246}" type="datetimeFigureOut">
              <a:rPr lang="es-PE" smtClean="0"/>
              <a:t>29/12/2020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475CC9-5E9F-4C4D-B701-EDD09E9B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36E874-C684-4B76-9588-B0B9BDDB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A16B-D412-4137-93FF-8DB003EC5B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738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C6F4E-46CD-43E1-A5DE-28BB9FEA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F31FC4-24F3-4F19-A1EB-6C9E9B67D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D6789-90C4-46E1-834C-2E7DA4926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8BE3C2-4882-4F10-9746-983B80F1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C01F-F8BC-4E59-8069-8B6AE1D9D246}" type="datetimeFigureOut">
              <a:rPr lang="es-PE" smtClean="0"/>
              <a:t>29/12/2020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A5CBF7-84BC-4239-825E-B95765E3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7F955E-D114-4455-BE78-3B9A70B8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CA16B-D412-4137-93FF-8DB003EC5B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714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044840-863B-4CFA-BB14-4C71AEF1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50A142-618D-4D92-BC00-BA8B6A8C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C3526-7252-4A03-ABE4-A40431FEC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C01F-F8BC-4E59-8069-8B6AE1D9D246}" type="datetimeFigureOut">
              <a:rPr lang="es-PE" smtClean="0"/>
              <a:t>29/12/2020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D3E3F-C1E0-4C83-96C9-1D3032605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2C8632-E56F-42A8-8080-4B46417B1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A16B-D412-4137-93FF-8DB003EC5B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117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9099037-8B7B-4194-A34C-440684EC9CC7}"/>
              </a:ext>
            </a:extLst>
          </p:cNvPr>
          <p:cNvSpPr/>
          <p:nvPr/>
        </p:nvSpPr>
        <p:spPr>
          <a:xfrm>
            <a:off x="287459" y="3197826"/>
            <a:ext cx="5381307" cy="2277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9D62A79-89DE-4E38-A010-53C327F5096B}"/>
              </a:ext>
            </a:extLst>
          </p:cNvPr>
          <p:cNvSpPr/>
          <p:nvPr/>
        </p:nvSpPr>
        <p:spPr>
          <a:xfrm>
            <a:off x="287459" y="819604"/>
            <a:ext cx="11598442" cy="19548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414A9EA-39BA-4F7C-8897-4A4155813317}"/>
              </a:ext>
            </a:extLst>
          </p:cNvPr>
          <p:cNvSpPr/>
          <p:nvPr/>
        </p:nvSpPr>
        <p:spPr>
          <a:xfrm>
            <a:off x="0" y="0"/>
            <a:ext cx="12192000" cy="50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/>
              <a:t>   REGISTRO </a:t>
            </a:r>
            <a:r>
              <a:rPr lang="es-MX" dirty="0"/>
              <a:t>DE PAQUETES</a:t>
            </a:r>
            <a:endParaRPr lang="es-PE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BC2130B-9736-4CD4-B03E-C2035A8B5F5C}"/>
              </a:ext>
            </a:extLst>
          </p:cNvPr>
          <p:cNvSpPr/>
          <p:nvPr/>
        </p:nvSpPr>
        <p:spPr>
          <a:xfrm>
            <a:off x="6564429" y="5929163"/>
            <a:ext cx="2589196" cy="712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Grabar</a:t>
            </a:r>
            <a:endParaRPr lang="es-PE" sz="24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05DBF14-4F7B-493A-831E-4CEFF851531E}"/>
              </a:ext>
            </a:extLst>
          </p:cNvPr>
          <p:cNvSpPr/>
          <p:nvPr/>
        </p:nvSpPr>
        <p:spPr>
          <a:xfrm>
            <a:off x="9306025" y="5929163"/>
            <a:ext cx="2589196" cy="7122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Cancelar</a:t>
            </a:r>
            <a:endParaRPr lang="es-PE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F0EB2A3-3BF4-49C4-B5A4-D63E23E6236C}"/>
              </a:ext>
            </a:extLst>
          </p:cNvPr>
          <p:cNvSpPr txBox="1"/>
          <p:nvPr/>
        </p:nvSpPr>
        <p:spPr>
          <a:xfrm>
            <a:off x="451873" y="1094222"/>
            <a:ext cx="159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>
                    <a:lumMod val="75000"/>
                  </a:schemeClr>
                </a:solidFill>
              </a:rPr>
              <a:t>Ciudad</a:t>
            </a:r>
            <a:endParaRPr lang="es-P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AED63CC-57C0-4140-9892-3275FC5FD33B}"/>
              </a:ext>
            </a:extLst>
          </p:cNvPr>
          <p:cNvSpPr/>
          <p:nvPr/>
        </p:nvSpPr>
        <p:spPr>
          <a:xfrm>
            <a:off x="2376924" y="1094222"/>
            <a:ext cx="1299080" cy="413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9FE29AA-E673-4EAF-9752-A76DC704F688}"/>
              </a:ext>
            </a:extLst>
          </p:cNvPr>
          <p:cNvSpPr/>
          <p:nvPr/>
        </p:nvSpPr>
        <p:spPr>
          <a:xfrm>
            <a:off x="3827405" y="1094222"/>
            <a:ext cx="1142622" cy="4138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B706087-0187-4033-B8B8-304BD3BF6FA8}"/>
              </a:ext>
            </a:extLst>
          </p:cNvPr>
          <p:cNvSpPr txBox="1"/>
          <p:nvPr/>
        </p:nvSpPr>
        <p:spPr>
          <a:xfrm>
            <a:off x="451873" y="3492352"/>
            <a:ext cx="159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Peso (Kg)</a:t>
            </a:r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BEAFFE2-DDDC-4CF7-951B-25063E5F66B0}"/>
              </a:ext>
            </a:extLst>
          </p:cNvPr>
          <p:cNvSpPr/>
          <p:nvPr/>
        </p:nvSpPr>
        <p:spPr>
          <a:xfrm>
            <a:off x="2336454" y="3465663"/>
            <a:ext cx="2552633" cy="413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0B4580C-2A78-46F0-BCCC-F53668BECBC6}"/>
              </a:ext>
            </a:extLst>
          </p:cNvPr>
          <p:cNvSpPr/>
          <p:nvPr/>
        </p:nvSpPr>
        <p:spPr>
          <a:xfrm>
            <a:off x="5121428" y="1071944"/>
            <a:ext cx="6544241" cy="41388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D20ED67-1B71-4E80-A48E-13FF88235E29}"/>
              </a:ext>
            </a:extLst>
          </p:cNvPr>
          <p:cNvSpPr txBox="1"/>
          <p:nvPr/>
        </p:nvSpPr>
        <p:spPr>
          <a:xfrm>
            <a:off x="451873" y="1599926"/>
            <a:ext cx="159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>
                    <a:lumMod val="75000"/>
                  </a:schemeClr>
                </a:solidFill>
              </a:rPr>
              <a:t>Dirección</a:t>
            </a:r>
            <a:endParaRPr lang="es-P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7FF1D2C-07A3-4F62-84E4-D9DB752B87DC}"/>
              </a:ext>
            </a:extLst>
          </p:cNvPr>
          <p:cNvSpPr/>
          <p:nvPr/>
        </p:nvSpPr>
        <p:spPr>
          <a:xfrm>
            <a:off x="2376924" y="1599926"/>
            <a:ext cx="9248275" cy="413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4CC8736-5C8E-4BDE-92C0-D681C5A899B7}"/>
              </a:ext>
            </a:extLst>
          </p:cNvPr>
          <p:cNvSpPr txBox="1"/>
          <p:nvPr/>
        </p:nvSpPr>
        <p:spPr>
          <a:xfrm>
            <a:off x="411403" y="2133856"/>
            <a:ext cx="159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>
                    <a:lumMod val="75000"/>
                  </a:schemeClr>
                </a:solidFill>
              </a:rPr>
              <a:t>Destinatario</a:t>
            </a:r>
            <a:endParaRPr lang="es-P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2310071-BEBF-4677-86CC-5F2E789F5482}"/>
              </a:ext>
            </a:extLst>
          </p:cNvPr>
          <p:cNvSpPr/>
          <p:nvPr/>
        </p:nvSpPr>
        <p:spPr>
          <a:xfrm>
            <a:off x="2336454" y="2133856"/>
            <a:ext cx="1299080" cy="413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96E4631-B343-4567-A822-CB469F5A1022}"/>
              </a:ext>
            </a:extLst>
          </p:cNvPr>
          <p:cNvSpPr/>
          <p:nvPr/>
        </p:nvSpPr>
        <p:spPr>
          <a:xfrm>
            <a:off x="3827405" y="2133856"/>
            <a:ext cx="1102152" cy="4138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  <a:endParaRPr lang="es-PE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389EAF6-A985-4A68-973D-51779A405361}"/>
              </a:ext>
            </a:extLst>
          </p:cNvPr>
          <p:cNvSpPr/>
          <p:nvPr/>
        </p:nvSpPr>
        <p:spPr>
          <a:xfrm>
            <a:off x="5080958" y="2111578"/>
            <a:ext cx="6544241" cy="41388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E03E6B6-BC83-4C85-9E9A-8EE73E89241D}"/>
              </a:ext>
            </a:extLst>
          </p:cNvPr>
          <p:cNvSpPr txBox="1"/>
          <p:nvPr/>
        </p:nvSpPr>
        <p:spPr>
          <a:xfrm>
            <a:off x="451873" y="4029996"/>
            <a:ext cx="159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Volumen ()</a:t>
            </a:r>
            <a:endParaRPr lang="es-PE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8C82F34-E8B3-42A7-94CC-353D1A60D7C7}"/>
              </a:ext>
            </a:extLst>
          </p:cNvPr>
          <p:cNvSpPr/>
          <p:nvPr/>
        </p:nvSpPr>
        <p:spPr>
          <a:xfrm>
            <a:off x="2336454" y="4003307"/>
            <a:ext cx="2552633" cy="413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B95E7D3-A6F4-46E8-A1E8-C94B3C88E64A}"/>
              </a:ext>
            </a:extLst>
          </p:cNvPr>
          <p:cNvSpPr txBox="1"/>
          <p:nvPr/>
        </p:nvSpPr>
        <p:spPr>
          <a:xfrm>
            <a:off x="451873" y="4588574"/>
            <a:ext cx="159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Forma</a:t>
            </a:r>
            <a:endParaRPr lang="es-PE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FE9F1AA-7454-4844-B5A3-1E9193FC1A7A}"/>
              </a:ext>
            </a:extLst>
          </p:cNvPr>
          <p:cNvSpPr/>
          <p:nvPr/>
        </p:nvSpPr>
        <p:spPr>
          <a:xfrm>
            <a:off x="2336454" y="4561885"/>
            <a:ext cx="2552633" cy="413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158B0D22-B1E2-4C3E-AC00-C457A887CE81}"/>
              </a:ext>
            </a:extLst>
          </p:cNvPr>
          <p:cNvSpPr/>
          <p:nvPr/>
        </p:nvSpPr>
        <p:spPr>
          <a:xfrm>
            <a:off x="6513914" y="3197826"/>
            <a:ext cx="5381307" cy="2277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DD0130E-C35F-4B8C-8346-B6AA08C08890}"/>
              </a:ext>
            </a:extLst>
          </p:cNvPr>
          <p:cNvSpPr txBox="1"/>
          <p:nvPr/>
        </p:nvSpPr>
        <p:spPr>
          <a:xfrm>
            <a:off x="6678328" y="3492352"/>
            <a:ext cx="159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Importe</a:t>
            </a:r>
            <a:endParaRPr lang="es-PE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BF42E83-A4FF-4290-932C-6DB4D31EC5CA}"/>
              </a:ext>
            </a:extLst>
          </p:cNvPr>
          <p:cNvSpPr/>
          <p:nvPr/>
        </p:nvSpPr>
        <p:spPr>
          <a:xfrm>
            <a:off x="8562909" y="3465663"/>
            <a:ext cx="2552633" cy="413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5F272B5-C820-4B3D-BA10-6A2ADDB17218}"/>
              </a:ext>
            </a:extLst>
          </p:cNvPr>
          <p:cNvSpPr txBox="1"/>
          <p:nvPr/>
        </p:nvSpPr>
        <p:spPr>
          <a:xfrm>
            <a:off x="6678328" y="4029996"/>
            <a:ext cx="159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Impuesto</a:t>
            </a:r>
            <a:endParaRPr lang="es-PE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073D811-5362-4EB2-AD6F-8C18265F7BD7}"/>
              </a:ext>
            </a:extLst>
          </p:cNvPr>
          <p:cNvSpPr/>
          <p:nvPr/>
        </p:nvSpPr>
        <p:spPr>
          <a:xfrm>
            <a:off x="8562909" y="4003307"/>
            <a:ext cx="2552633" cy="413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0CA187C-7538-4532-869D-F260190D4C30}"/>
              </a:ext>
            </a:extLst>
          </p:cNvPr>
          <p:cNvSpPr txBox="1"/>
          <p:nvPr/>
        </p:nvSpPr>
        <p:spPr>
          <a:xfrm>
            <a:off x="6678328" y="4588574"/>
            <a:ext cx="159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Total</a:t>
            </a:r>
            <a:endParaRPr lang="es-PE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E716358-CA7B-4199-B64B-E5EF4787A14B}"/>
              </a:ext>
            </a:extLst>
          </p:cNvPr>
          <p:cNvSpPr/>
          <p:nvPr/>
        </p:nvSpPr>
        <p:spPr>
          <a:xfrm>
            <a:off x="8562909" y="4561885"/>
            <a:ext cx="2552633" cy="413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567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21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4</cp:revision>
  <dcterms:created xsi:type="dcterms:W3CDTF">2020-12-22T14:51:49Z</dcterms:created>
  <dcterms:modified xsi:type="dcterms:W3CDTF">2020-12-30T09:46:28Z</dcterms:modified>
</cp:coreProperties>
</file>