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10/06/2021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PROGRAMACIÓN DE VACUNACIONES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2500674" y="1477059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Fecha de inicio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5570104" y="1477059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2500674" y="2562909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Edad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5570104" y="2562909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CONSULTA DE CATALOGO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88145" y="1272097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A4CC9C-BC59-4FA5-B8F6-9E46A33CA690}"/>
              </a:ext>
            </a:extLst>
          </p:cNvPr>
          <p:cNvSpPr txBox="1"/>
          <p:nvPr/>
        </p:nvSpPr>
        <p:spPr>
          <a:xfrm>
            <a:off x="2022871" y="1272097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0777F5E0-D686-477E-8F50-624BDA17F87C}"/>
              </a:ext>
            </a:extLst>
          </p:cNvPr>
          <p:cNvSpPr/>
          <p:nvPr/>
        </p:nvSpPr>
        <p:spPr>
          <a:xfrm>
            <a:off x="4096943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BB23EB1-A99C-4800-9C71-EFDAEEF83D3B}"/>
              </a:ext>
            </a:extLst>
          </p:cNvPr>
          <p:cNvSpPr/>
          <p:nvPr/>
        </p:nvSpPr>
        <p:spPr>
          <a:xfrm>
            <a:off x="4096943" y="1329247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Proveedor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8ECE99F-5998-4C98-A0EB-634C337FCEB4}"/>
              </a:ext>
            </a:extLst>
          </p:cNvPr>
          <p:cNvSpPr/>
          <p:nvPr/>
        </p:nvSpPr>
        <p:spPr>
          <a:xfrm>
            <a:off x="8717765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C27DDC-272F-4B11-A34F-A9B75DA9CF0F}"/>
              </a:ext>
            </a:extLst>
          </p:cNvPr>
          <p:cNvSpPr txBox="1"/>
          <p:nvPr/>
        </p:nvSpPr>
        <p:spPr>
          <a:xfrm>
            <a:off x="4992297" y="1269056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E75C53-F717-4AC5-8C39-3DD870DE4993}"/>
              </a:ext>
            </a:extLst>
          </p:cNvPr>
          <p:cNvSpPr txBox="1"/>
          <p:nvPr/>
        </p:nvSpPr>
        <p:spPr>
          <a:xfrm>
            <a:off x="6627023" y="1269056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88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Consultar</a:t>
            </a:r>
            <a:endParaRPr lang="es-PE" sz="28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30322"/>
              </p:ext>
            </p:extLst>
          </p:nvPr>
        </p:nvGraphicFramePr>
        <p:xfrm>
          <a:off x="388143" y="1978180"/>
          <a:ext cx="11337132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07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243363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731493189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2458982126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SUBCLASE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94585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CALCULO DE COMISION DE VENDEDOR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2021</a:t>
            </a:r>
            <a:endParaRPr lang="es-PE" sz="28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Abril</a:t>
            </a:r>
            <a:endParaRPr lang="es-PE" sz="28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Procesar</a:t>
            </a:r>
            <a:endParaRPr lang="es-PE" sz="20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96253"/>
              </p:ext>
            </p:extLst>
          </p:nvPr>
        </p:nvGraphicFramePr>
        <p:xfrm>
          <a:off x="731043" y="1978180"/>
          <a:ext cx="5895979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36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898453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CODIGO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VENTAS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COMISION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Pedro Castro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40,000.00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2,000.00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E02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Manuel Medina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45,600.00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2,280.00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097DCB5-96D5-420E-9EF7-C1EEF9943740}"/>
              </a:ext>
            </a:extLst>
          </p:cNvPr>
          <p:cNvSpPr txBox="1"/>
          <p:nvPr/>
        </p:nvSpPr>
        <p:spPr>
          <a:xfrm>
            <a:off x="731044" y="1410392"/>
            <a:ext cx="512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Comisión por vendedor: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3" name="Tabla 20">
            <a:extLst>
              <a:ext uri="{FF2B5EF4-FFF2-40B4-BE49-F238E27FC236}">
                <a16:creationId xmlns:a16="http://schemas.microsoft.com/office/drawing/2014/main" id="{C9905EE1-D945-4789-953A-0AF18A47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37588"/>
              </p:ext>
            </p:extLst>
          </p:nvPr>
        </p:nvGraphicFramePr>
        <p:xfrm>
          <a:off x="6934199" y="2011275"/>
          <a:ext cx="4791075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93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77335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IDVENTA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FECHA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IMPORTE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3590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12/04/2021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1,200.00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01DE155F-2EF2-43D8-9E87-E14692BA1E26}"/>
              </a:ext>
            </a:extLst>
          </p:cNvPr>
          <p:cNvSpPr txBox="1"/>
          <p:nvPr/>
        </p:nvSpPr>
        <p:spPr>
          <a:xfrm>
            <a:off x="6934198" y="1443487"/>
            <a:ext cx="453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E01 – Pedro Castro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A68F8F4-7DF7-4EB4-A7E4-F881673F883D}"/>
              </a:ext>
            </a:extLst>
          </p:cNvPr>
          <p:cNvSpPr/>
          <p:nvPr/>
        </p:nvSpPr>
        <p:spPr>
          <a:xfrm>
            <a:off x="291104" y="2457450"/>
            <a:ext cx="390525" cy="381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32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</Words>
  <Application>Microsoft Office PowerPoint</Application>
  <PresentationFormat>Panorámica</PresentationFormat>
  <Paragraphs>49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7</cp:revision>
  <dcterms:created xsi:type="dcterms:W3CDTF">2021-05-20T20:59:17Z</dcterms:created>
  <dcterms:modified xsi:type="dcterms:W3CDTF">2021-06-10T20:46:07Z</dcterms:modified>
</cp:coreProperties>
</file>