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F6D1E-A457-475C-82FF-3A39410533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D50972D-2E01-4815-BFD3-F36579315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796D01-9D9C-423D-9DBF-8B4229402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61C0-AB12-4728-85AC-887812F2D64A}" type="datetimeFigureOut">
              <a:rPr lang="es-PE" smtClean="0"/>
              <a:t>28/05/2021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4B8894-5C46-41B7-B5CF-C08485A48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30F4CE-4D3B-4E96-BC5A-79B2133FA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2DA9-D289-4F09-8D00-B0A5BC59661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59334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813BA0-49BF-498D-A070-970CDD823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B586675-33C0-48E4-A199-8FD941923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57733B-8A54-4AFC-BD1B-42B71DFA6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61C0-AB12-4728-85AC-887812F2D64A}" type="datetimeFigureOut">
              <a:rPr lang="es-PE" smtClean="0"/>
              <a:t>28/05/2021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BDEB04-086C-4CB3-AE94-3A8365878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5282F-700F-4A0E-A001-C4E2F0290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2DA9-D289-4F09-8D00-B0A5BC59661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57250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A3F5384-F28E-46BD-95E3-EE9C7D2272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E579F7C-6445-4D9A-9732-BE332878D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9461DD-80FB-460E-9582-E16FD3095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61C0-AB12-4728-85AC-887812F2D64A}" type="datetimeFigureOut">
              <a:rPr lang="es-PE" smtClean="0"/>
              <a:t>28/05/2021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FE576E-154E-43FB-9D56-848CF129E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7C7977-0687-4B32-B0FD-9D0F9B8E8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2DA9-D289-4F09-8D00-B0A5BC59661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17967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0D8DBF-7989-4464-B79F-4D481557D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73815C-19F8-42BE-8B89-DB1E32197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CE3E18-3B17-4DB8-9B2A-8DD2A9681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61C0-AB12-4728-85AC-887812F2D64A}" type="datetimeFigureOut">
              <a:rPr lang="es-PE" smtClean="0"/>
              <a:t>28/05/2021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C47877-8B61-4661-A7C7-F8F459C63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D0BBCD-D5F6-4009-92E4-AA50BA79A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2DA9-D289-4F09-8D00-B0A5BC59661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53812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614309-D585-4D54-8ADA-CDA908B85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CB83DF-79B9-444F-A3EC-AFB0A29B1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499260-7495-4B94-8CB3-336F42A6F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61C0-AB12-4728-85AC-887812F2D64A}" type="datetimeFigureOut">
              <a:rPr lang="es-PE" smtClean="0"/>
              <a:t>28/05/2021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888DA1-7D61-470F-B8C8-D56BD2389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829C84-6856-4C96-9931-483363124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2DA9-D289-4F09-8D00-B0A5BC59661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26616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B2E2D0-5653-4CD1-B037-E69580FC9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92A701-41E9-49C3-807E-522D9F60C3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72BBF0F-0BA9-4EBD-B282-29A81FB36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1AC882-A10C-4B5B-A552-9EBA04BEA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61C0-AB12-4728-85AC-887812F2D64A}" type="datetimeFigureOut">
              <a:rPr lang="es-PE" smtClean="0"/>
              <a:t>28/05/2021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2FB3388-E8D4-4EEB-840A-4DEA4CA4C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02C840-3300-4B4C-8481-C2005A279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2DA9-D289-4F09-8D00-B0A5BC59661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50019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FA6B7C-934D-455D-AE6F-EB745C25B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0DDD1A-8EA6-421A-A4EE-9EB6BE97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9EAFA81-709A-414A-B92E-9A3B8AF65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2E2CED4-7774-44EE-A349-85DA2EE1A2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165AECD-34EA-4BEE-B4F8-492E08F0D3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35FDC11-02F3-4261-99D8-A45ED9D61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61C0-AB12-4728-85AC-887812F2D64A}" type="datetimeFigureOut">
              <a:rPr lang="es-PE" smtClean="0"/>
              <a:t>28/05/2021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766929A-F297-4DAC-8767-ACE509FE3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FCFCDE4-88CD-4715-898F-9A29883FE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2DA9-D289-4F09-8D00-B0A5BC59661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0163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D36B78-D528-4FF7-94D3-DADD22C0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0E28CD1-C647-462B-8F8F-422C24702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61C0-AB12-4728-85AC-887812F2D64A}" type="datetimeFigureOut">
              <a:rPr lang="es-PE" smtClean="0"/>
              <a:t>28/05/2021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96D4BE7-B430-4A42-8276-EA4D7F720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C58716F-0AC0-4563-B839-8E132F9C5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2DA9-D289-4F09-8D00-B0A5BC59661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77696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AD233D7-0535-4D5E-9C14-2B41E727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61C0-AB12-4728-85AC-887812F2D64A}" type="datetimeFigureOut">
              <a:rPr lang="es-PE" smtClean="0"/>
              <a:t>28/05/2021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C2C16CB-220C-4A3E-A462-76E56F2E6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E70414A-496B-4BCC-833A-9D5DB4B17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2DA9-D289-4F09-8D00-B0A5BC59661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43513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E380E4-4781-4BEB-BD90-6F25AD376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882E7C-26E5-4B5B-8CFD-09F81841A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C6270CE-6AC4-4C4E-8825-CC716E109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BDF9D4F-9AAC-434F-969A-281C76C2C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61C0-AB12-4728-85AC-887812F2D64A}" type="datetimeFigureOut">
              <a:rPr lang="es-PE" smtClean="0"/>
              <a:t>28/05/2021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C9D242-9B55-4063-B16B-9B8BCA17E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79B770-8F25-4257-99D5-CC87B5FED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2DA9-D289-4F09-8D00-B0A5BC59661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85613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E36EA8-5C63-426B-9ACD-151E688D5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5995021-DE29-4F1D-926A-F3BCF55AAB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ECB7C7D-76B2-4749-952E-A009614C5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C79503C-9630-43F0-A414-4474D603C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61C0-AB12-4728-85AC-887812F2D64A}" type="datetimeFigureOut">
              <a:rPr lang="es-PE" smtClean="0"/>
              <a:t>28/05/2021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E8EBC4C-9288-4E44-8994-C00D88A8B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6EB70CD-9491-474F-988B-76374CE04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2DA9-D289-4F09-8D00-B0A5BC59661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37083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58209F5-9A42-4588-923E-CBCBB9EA4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30C548D-D2C3-41E0-9A47-E9FBEB6B0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73E77E-1161-47D0-82CE-A1756BD8B3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561C0-AB12-4728-85AC-887812F2D64A}" type="datetimeFigureOut">
              <a:rPr lang="es-PE" smtClean="0"/>
              <a:t>28/05/2021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AC151F-3891-4257-8824-2669CA6263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EDA3D1-8B06-40A7-BB56-F2E06C435E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12DA9-D289-4F09-8D00-B0A5BC59661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36570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B1AE746-B7A4-4C87-87C1-90CC2A308A3F}"/>
              </a:ext>
            </a:extLst>
          </p:cNvPr>
          <p:cNvSpPr txBox="1"/>
          <p:nvPr/>
        </p:nvSpPr>
        <p:spPr>
          <a:xfrm>
            <a:off x="338328" y="320040"/>
            <a:ext cx="497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FF0000"/>
                </a:solidFill>
              </a:rPr>
              <a:t>ARQUITECTURA DE CAPAS</a:t>
            </a:r>
            <a:endParaRPr lang="es-PE" sz="2400" b="1" dirty="0">
              <a:solidFill>
                <a:srgbClr val="FF0000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19B22E3-4920-4C7C-BFBA-A7EA99646215}"/>
              </a:ext>
            </a:extLst>
          </p:cNvPr>
          <p:cNvSpPr/>
          <p:nvPr/>
        </p:nvSpPr>
        <p:spPr>
          <a:xfrm>
            <a:off x="2569464" y="2010680"/>
            <a:ext cx="1499616" cy="869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Abadi" panose="020B0604020104020204" pitchFamily="34" charset="0"/>
              </a:rPr>
              <a:t>View</a:t>
            </a:r>
            <a:endParaRPr lang="es-PE" dirty="0">
              <a:latin typeface="Abadi" panose="020B060402010402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F6C0B0E-9766-4B00-994C-818098982399}"/>
              </a:ext>
            </a:extLst>
          </p:cNvPr>
          <p:cNvSpPr/>
          <p:nvPr/>
        </p:nvSpPr>
        <p:spPr>
          <a:xfrm>
            <a:off x="4788408" y="2010680"/>
            <a:ext cx="1499616" cy="869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latin typeface="Abadi" panose="020B0604020104020204" pitchFamily="34" charset="0"/>
              </a:rPr>
              <a:t>Controller</a:t>
            </a:r>
            <a:endParaRPr lang="es-PE" dirty="0">
              <a:latin typeface="Abadi" panose="020B0604020104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4F8BF0C-033D-423F-81EA-9FE935F4BB25}"/>
              </a:ext>
            </a:extLst>
          </p:cNvPr>
          <p:cNvSpPr/>
          <p:nvPr/>
        </p:nvSpPr>
        <p:spPr>
          <a:xfrm>
            <a:off x="7001256" y="2010680"/>
            <a:ext cx="1499616" cy="869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latin typeface="Abadi" panose="020B0604020104020204" pitchFamily="34" charset="0"/>
              </a:rPr>
              <a:t>Service</a:t>
            </a:r>
            <a:endParaRPr lang="es-PE" dirty="0">
              <a:latin typeface="Abadi" panose="020B0604020104020204" pitchFamily="34" charset="0"/>
            </a:endParaRPr>
          </a:p>
        </p:txBody>
      </p:sp>
      <p:sp>
        <p:nvSpPr>
          <p:cNvPr id="8" name="Cilindro 7">
            <a:extLst>
              <a:ext uri="{FF2B5EF4-FFF2-40B4-BE49-F238E27FC236}">
                <a16:creationId xmlns:a16="http://schemas.microsoft.com/office/drawing/2014/main" id="{73929824-BE15-43D1-AEE0-CA0CE0CD5372}"/>
              </a:ext>
            </a:extLst>
          </p:cNvPr>
          <p:cNvSpPr/>
          <p:nvPr/>
        </p:nvSpPr>
        <p:spPr>
          <a:xfrm>
            <a:off x="9436608" y="2010680"/>
            <a:ext cx="1124712" cy="8696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Database</a:t>
            </a:r>
            <a:endParaRPr lang="es-PE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AF4183C1-F8AF-403A-83EF-3C4F40119E01}"/>
              </a:ext>
            </a:extLst>
          </p:cNvPr>
          <p:cNvSpPr/>
          <p:nvPr/>
        </p:nvSpPr>
        <p:spPr>
          <a:xfrm>
            <a:off x="841248" y="2010680"/>
            <a:ext cx="1008888" cy="869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Actor</a:t>
            </a:r>
            <a:endParaRPr lang="es-PE" sz="1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58F6CEC-AB30-4998-AC23-0EC7761E2809}"/>
              </a:ext>
            </a:extLst>
          </p:cNvPr>
          <p:cNvSpPr txBox="1"/>
          <p:nvPr/>
        </p:nvSpPr>
        <p:spPr>
          <a:xfrm>
            <a:off x="2569464" y="3502152"/>
            <a:ext cx="1499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>
                <a:latin typeface="Abadi" panose="020B0604020104020204" pitchFamily="34" charset="0"/>
              </a:rPr>
              <a:t>Es la cara del sistema.</a:t>
            </a:r>
            <a:endParaRPr lang="es-PE" sz="1600" dirty="0">
              <a:latin typeface="Abadi" panose="020B0604020104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FA64E68-57D2-4E06-9FFD-0A3B51BE7EF5}"/>
              </a:ext>
            </a:extLst>
          </p:cNvPr>
          <p:cNvSpPr txBox="1"/>
          <p:nvPr/>
        </p:nvSpPr>
        <p:spPr>
          <a:xfrm>
            <a:off x="7001256" y="3502152"/>
            <a:ext cx="1499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>
                <a:latin typeface="Abadi" panose="020B0604020104020204" pitchFamily="34" charset="0"/>
              </a:rPr>
              <a:t>La lógica de la aplicación</a:t>
            </a:r>
            <a:endParaRPr lang="es-PE" sz="1600" dirty="0">
              <a:latin typeface="Abadi" panose="020B0604020104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F4BF613-4D3E-4681-9976-E410CF24BE46}"/>
              </a:ext>
            </a:extLst>
          </p:cNvPr>
          <p:cNvSpPr txBox="1"/>
          <p:nvPr/>
        </p:nvSpPr>
        <p:spPr>
          <a:xfrm>
            <a:off x="4785360" y="3502151"/>
            <a:ext cx="1499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>
                <a:latin typeface="Abadi" panose="020B0604020104020204" pitchFamily="34" charset="0"/>
              </a:rPr>
              <a:t>Gestiona los requerimientos del usuario.</a:t>
            </a:r>
            <a:endParaRPr lang="es-PE" sz="1600" dirty="0">
              <a:latin typeface="Abadi" panose="020B0604020104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6F9B9E5-B891-4A7A-93B9-4C7A09A0CDB3}"/>
              </a:ext>
            </a:extLst>
          </p:cNvPr>
          <p:cNvSpPr txBox="1"/>
          <p:nvPr/>
        </p:nvSpPr>
        <p:spPr>
          <a:xfrm>
            <a:off x="9249156" y="3502152"/>
            <a:ext cx="1499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>
                <a:latin typeface="Abadi" panose="020B0604020104020204" pitchFamily="34" charset="0"/>
              </a:rPr>
              <a:t>Almacena los datos del sistema.</a:t>
            </a:r>
            <a:endParaRPr lang="es-PE" sz="1600" dirty="0">
              <a:latin typeface="Abadi" panose="020B0604020104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C1B11D1-5C41-4358-AAD6-D5E87FCF6731}"/>
              </a:ext>
            </a:extLst>
          </p:cNvPr>
          <p:cNvSpPr txBox="1"/>
          <p:nvPr/>
        </p:nvSpPr>
        <p:spPr>
          <a:xfrm>
            <a:off x="595884" y="3530656"/>
            <a:ext cx="1499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>
                <a:latin typeface="Abadi" panose="020B0604020104020204" pitchFamily="34" charset="0"/>
              </a:rPr>
              <a:t>Interactúa con el sistema.</a:t>
            </a:r>
            <a:endParaRPr lang="es-PE" sz="16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666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B1AE746-B7A4-4C87-87C1-90CC2A308A3F}"/>
              </a:ext>
            </a:extLst>
          </p:cNvPr>
          <p:cNvSpPr txBox="1"/>
          <p:nvPr/>
        </p:nvSpPr>
        <p:spPr>
          <a:xfrm>
            <a:off x="338328" y="320040"/>
            <a:ext cx="497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FF0000"/>
                </a:solidFill>
              </a:rPr>
              <a:t>ARQUITECTURA DE CAPAS</a:t>
            </a:r>
            <a:endParaRPr lang="es-PE" sz="2400" b="1" dirty="0">
              <a:solidFill>
                <a:srgbClr val="FF0000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19B22E3-4920-4C7C-BFBA-A7EA99646215}"/>
              </a:ext>
            </a:extLst>
          </p:cNvPr>
          <p:cNvSpPr/>
          <p:nvPr/>
        </p:nvSpPr>
        <p:spPr>
          <a:xfrm>
            <a:off x="3133344" y="1142000"/>
            <a:ext cx="1499616" cy="869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Abadi" panose="020B0604020104020204" pitchFamily="34" charset="0"/>
              </a:rPr>
              <a:t>View</a:t>
            </a:r>
            <a:endParaRPr lang="es-PE" dirty="0">
              <a:latin typeface="Abadi" panose="020B060402010402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F6C0B0E-9766-4B00-994C-818098982399}"/>
              </a:ext>
            </a:extLst>
          </p:cNvPr>
          <p:cNvSpPr/>
          <p:nvPr/>
        </p:nvSpPr>
        <p:spPr>
          <a:xfrm>
            <a:off x="5715000" y="1142000"/>
            <a:ext cx="1499616" cy="869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latin typeface="Abadi" panose="020B0604020104020204" pitchFamily="34" charset="0"/>
              </a:rPr>
              <a:t>Controller</a:t>
            </a:r>
            <a:endParaRPr lang="es-PE" dirty="0">
              <a:latin typeface="Abadi" panose="020B0604020104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4F8BF0C-033D-423F-81EA-9FE935F4BB25}"/>
              </a:ext>
            </a:extLst>
          </p:cNvPr>
          <p:cNvSpPr/>
          <p:nvPr/>
        </p:nvSpPr>
        <p:spPr>
          <a:xfrm>
            <a:off x="8296656" y="1142000"/>
            <a:ext cx="1499616" cy="869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latin typeface="Abadi" panose="020B0604020104020204" pitchFamily="34" charset="0"/>
              </a:rPr>
              <a:t>Service</a:t>
            </a:r>
            <a:endParaRPr lang="es-PE" dirty="0">
              <a:latin typeface="Abadi" panose="020B0604020104020204" pitchFamily="34" charset="0"/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AF4183C1-F8AF-403A-83EF-3C4F40119E01}"/>
              </a:ext>
            </a:extLst>
          </p:cNvPr>
          <p:cNvSpPr/>
          <p:nvPr/>
        </p:nvSpPr>
        <p:spPr>
          <a:xfrm>
            <a:off x="1042416" y="1142000"/>
            <a:ext cx="1008888" cy="869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Actor</a:t>
            </a:r>
            <a:endParaRPr lang="es-PE" sz="1400" dirty="0"/>
          </a:p>
        </p:txBody>
      </p:sp>
    </p:spTree>
    <p:extLst>
      <p:ext uri="{BB962C8B-B14F-4D97-AF65-F5344CB8AC3E}">
        <p14:creationId xmlns:p14="http://schemas.microsoft.com/office/powerpoint/2010/main" val="1924339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B1AE746-B7A4-4C87-87C1-90CC2A308A3F}"/>
              </a:ext>
            </a:extLst>
          </p:cNvPr>
          <p:cNvSpPr txBox="1"/>
          <p:nvPr/>
        </p:nvSpPr>
        <p:spPr>
          <a:xfrm>
            <a:off x="338328" y="320040"/>
            <a:ext cx="497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FF0000"/>
                </a:solidFill>
              </a:rPr>
              <a:t>DIAGRA DE SECUENCIA</a:t>
            </a:r>
            <a:endParaRPr lang="es-PE" sz="2400" b="1" dirty="0">
              <a:solidFill>
                <a:srgbClr val="FF0000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19B22E3-4920-4C7C-BFBA-A7EA99646215}"/>
              </a:ext>
            </a:extLst>
          </p:cNvPr>
          <p:cNvSpPr/>
          <p:nvPr/>
        </p:nvSpPr>
        <p:spPr>
          <a:xfrm>
            <a:off x="3002280" y="1142000"/>
            <a:ext cx="1877568" cy="869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Abadi" panose="020B0604020104020204" pitchFamily="34" charset="0"/>
              </a:rPr>
              <a:t>:</a:t>
            </a:r>
            <a:r>
              <a:rPr lang="es-MX" dirty="0" err="1">
                <a:latin typeface="Abadi" panose="020B0604020104020204" pitchFamily="34" charset="0"/>
              </a:rPr>
              <a:t>LogueoView</a:t>
            </a:r>
            <a:endParaRPr lang="es-PE" dirty="0">
              <a:latin typeface="Abadi" panose="020B060402010402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F6C0B0E-9766-4B00-994C-818098982399}"/>
              </a:ext>
            </a:extLst>
          </p:cNvPr>
          <p:cNvSpPr/>
          <p:nvPr/>
        </p:nvSpPr>
        <p:spPr>
          <a:xfrm>
            <a:off x="5715000" y="1142000"/>
            <a:ext cx="2221992" cy="869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Abadi" panose="020B0604020104020204" pitchFamily="34" charset="0"/>
              </a:rPr>
              <a:t>:</a:t>
            </a:r>
            <a:r>
              <a:rPr lang="es-MX" dirty="0" err="1">
                <a:latin typeface="Abadi" panose="020B0604020104020204" pitchFamily="34" charset="0"/>
              </a:rPr>
              <a:t>LogueoController</a:t>
            </a:r>
            <a:endParaRPr lang="es-PE" dirty="0">
              <a:latin typeface="Abadi" panose="020B0604020104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4F8BF0C-033D-423F-81EA-9FE935F4BB25}"/>
              </a:ext>
            </a:extLst>
          </p:cNvPr>
          <p:cNvSpPr/>
          <p:nvPr/>
        </p:nvSpPr>
        <p:spPr>
          <a:xfrm>
            <a:off x="9046464" y="1142000"/>
            <a:ext cx="1926336" cy="869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Abadi" panose="020B0604020104020204" pitchFamily="34" charset="0"/>
              </a:rPr>
              <a:t>:</a:t>
            </a:r>
            <a:r>
              <a:rPr lang="es-MX" dirty="0" err="1">
                <a:latin typeface="Abadi" panose="020B0604020104020204" pitchFamily="34" charset="0"/>
              </a:rPr>
              <a:t>LogueoService</a:t>
            </a:r>
            <a:endParaRPr lang="es-PE" dirty="0">
              <a:latin typeface="Abadi" panose="020B0604020104020204" pitchFamily="34" charset="0"/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AF4183C1-F8AF-403A-83EF-3C4F40119E01}"/>
              </a:ext>
            </a:extLst>
          </p:cNvPr>
          <p:cNvSpPr/>
          <p:nvPr/>
        </p:nvSpPr>
        <p:spPr>
          <a:xfrm>
            <a:off x="804672" y="1142000"/>
            <a:ext cx="1362456" cy="869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Abadi" panose="020B0604020104020204" pitchFamily="34" charset="0"/>
              </a:rPr>
              <a:t>Usuario</a:t>
            </a:r>
            <a:endParaRPr lang="es-PE" dirty="0">
              <a:latin typeface="Abadi" panose="020B0604020104020204" pitchFamily="34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5D2AC99-9D1F-4382-91A6-9EE97E847B11}"/>
              </a:ext>
            </a:extLst>
          </p:cNvPr>
          <p:cNvCxnSpPr>
            <a:stCxn id="9" idx="4"/>
          </p:cNvCxnSpPr>
          <p:nvPr/>
        </p:nvCxnSpPr>
        <p:spPr>
          <a:xfrm>
            <a:off x="1485900" y="2011680"/>
            <a:ext cx="0" cy="41970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C9CFA39D-070B-4957-A507-3F8CB4B0C5F9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3941064" y="2011680"/>
            <a:ext cx="0" cy="41970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094EF257-CE85-42B7-86B3-FC1B2DBEF80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825996" y="2011680"/>
            <a:ext cx="0" cy="40965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DA49A71A-1DAA-4BA0-B636-086101CCB20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0009632" y="2011680"/>
            <a:ext cx="0" cy="40965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E995FAA0-F2B1-4465-AD79-3D8AF5C7A6DA}"/>
              </a:ext>
            </a:extLst>
          </p:cNvPr>
          <p:cNvCxnSpPr/>
          <p:nvPr/>
        </p:nvCxnSpPr>
        <p:spPr>
          <a:xfrm>
            <a:off x="3941064" y="3328416"/>
            <a:ext cx="2884932" cy="0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651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xágono 4">
            <a:extLst>
              <a:ext uri="{FF2B5EF4-FFF2-40B4-BE49-F238E27FC236}">
                <a16:creationId xmlns:a16="http://schemas.microsoft.com/office/drawing/2014/main" id="{4DDBB6DB-C0E7-43D5-AE99-DB365AF07841}"/>
              </a:ext>
            </a:extLst>
          </p:cNvPr>
          <p:cNvSpPr/>
          <p:nvPr/>
        </p:nvSpPr>
        <p:spPr>
          <a:xfrm>
            <a:off x="6013704" y="1371600"/>
            <a:ext cx="1444752" cy="1188720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CF448CE0-1314-42C6-93E9-9B6372F70E8F}"/>
              </a:ext>
            </a:extLst>
          </p:cNvPr>
          <p:cNvSpPr/>
          <p:nvPr/>
        </p:nvSpPr>
        <p:spPr>
          <a:xfrm>
            <a:off x="3550920" y="1412748"/>
            <a:ext cx="1170432" cy="110642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Cilindro 1">
            <a:extLst>
              <a:ext uri="{FF2B5EF4-FFF2-40B4-BE49-F238E27FC236}">
                <a16:creationId xmlns:a16="http://schemas.microsoft.com/office/drawing/2014/main" id="{C7AECA59-1732-40CD-A060-244C143CDC19}"/>
              </a:ext>
            </a:extLst>
          </p:cNvPr>
          <p:cNvSpPr/>
          <p:nvPr/>
        </p:nvSpPr>
        <p:spPr>
          <a:xfrm>
            <a:off x="6448044" y="1773936"/>
            <a:ext cx="576072" cy="3840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Cilindro 2">
            <a:extLst>
              <a:ext uri="{FF2B5EF4-FFF2-40B4-BE49-F238E27FC236}">
                <a16:creationId xmlns:a16="http://schemas.microsoft.com/office/drawing/2014/main" id="{C98B6DFC-DA8D-44DE-A76E-AD039D6C9390}"/>
              </a:ext>
            </a:extLst>
          </p:cNvPr>
          <p:cNvSpPr/>
          <p:nvPr/>
        </p:nvSpPr>
        <p:spPr>
          <a:xfrm>
            <a:off x="3848100" y="1773936"/>
            <a:ext cx="576072" cy="3840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707A780-9906-41C4-8680-1F358FC2ECAB}"/>
              </a:ext>
            </a:extLst>
          </p:cNvPr>
          <p:cNvSpPr txBox="1"/>
          <p:nvPr/>
        </p:nvSpPr>
        <p:spPr>
          <a:xfrm>
            <a:off x="3988499" y="74266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</a:t>
            </a:r>
            <a:endParaRPr lang="es-PE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83DC9A4-B8F0-4B33-A817-8510DC01680D}"/>
              </a:ext>
            </a:extLst>
          </p:cNvPr>
          <p:cNvSpPr txBox="1"/>
          <p:nvPr/>
        </p:nvSpPr>
        <p:spPr>
          <a:xfrm>
            <a:off x="6555401" y="82485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b</a:t>
            </a:r>
            <a:endParaRPr lang="es-PE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39DBAA4-1E93-4E31-AE27-F63CE24DED7C}"/>
              </a:ext>
            </a:extLst>
          </p:cNvPr>
          <p:cNvSpPr txBox="1"/>
          <p:nvPr/>
        </p:nvSpPr>
        <p:spPr>
          <a:xfrm>
            <a:off x="996696" y="3719822"/>
            <a:ext cx="9546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chemeClr val="accent5"/>
                </a:solidFill>
              </a:rPr>
              <a:t>Flujo del CU      -      Diagrama de Secuencia       -       Prototipo</a:t>
            </a:r>
            <a:endParaRPr lang="es-PE" sz="28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0192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64</Words>
  <Application>Microsoft Office PowerPoint</Application>
  <PresentationFormat>Panorámica</PresentationFormat>
  <Paragraphs>24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Abadi</vt:lpstr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Gustavo Coronel</dc:creator>
  <cp:lastModifiedBy>Gustavo Coronel</cp:lastModifiedBy>
  <cp:revision>7</cp:revision>
  <dcterms:created xsi:type="dcterms:W3CDTF">2021-05-28T20:19:32Z</dcterms:created>
  <dcterms:modified xsi:type="dcterms:W3CDTF">2021-05-28T21:06:28Z</dcterms:modified>
</cp:coreProperties>
</file>