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20/05/2021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20/05/2021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20/05/2021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20/05/2021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20/05/2021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20/05/2021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20/05/2021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20/05/2021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20/05/2021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20/05/2021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20/05/2021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20/05/2021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38274"/>
            <a:ext cx="2695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2</cp:revision>
  <dcterms:created xsi:type="dcterms:W3CDTF">2021-05-20T20:59:17Z</dcterms:created>
  <dcterms:modified xsi:type="dcterms:W3CDTF">2021-05-20T21:04:25Z</dcterms:modified>
</cp:coreProperties>
</file>