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C8A40-1F16-40C6-9DF4-666294433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60B4AB-AB2E-454B-B34F-8F60629D9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C770B9-4F5A-4E2E-A21E-B43D59CF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18/06/2021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BCE809-2D91-4FEF-9BE2-67689E65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5915D8-7898-4A35-A85E-BC188AEB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331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15A3B-010E-40F0-95C7-40E9781A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5E3851-F3E3-49CA-89DB-198A9DF87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B6384-9B9D-4A09-A634-F7F734BF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18/06/2021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2F064-DF2D-4FED-9288-1BAFE141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AE3655-9DAA-4FE4-8BBB-CC3DF1A2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778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6A90C2-2131-429A-8248-05128975B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44F883-80F4-4C02-B9AD-73AE9B20B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C62FC4-B599-47F4-87FA-9ECABD79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18/06/2021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0A9576-06E8-492A-B89B-CADC54B4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DDB86B-2355-49F3-9809-EF97F507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018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DC2B6-F0AA-4A69-9209-38179EDE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AFD74A-E74C-48E1-8621-0D1C0133D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4F563-2DC4-42D5-8565-4B5AEE67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18/06/2021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DD678-0631-4B19-8942-157A0CC2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D7F7F8-6E54-46C4-B2C5-328EC4C8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3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04262-7CF5-496B-909E-24539CDC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8FBDBF-F5BD-41BB-AAD6-E5D627BFB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F3F5E0-AE11-4407-9093-107551B4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18/06/2021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894796-FD3B-447E-99D9-07D14422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BC4758-7AA9-4D3B-9E26-C279D1A6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708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F3118-56E5-4AEE-8103-D6822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9A86F8-5886-48DF-BB91-6A03C847B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657FB9-64F4-4265-AC1B-50F49AA71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5C892B-EF09-49CF-BB7A-FE0A9170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18/06/2021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677323-7A63-4122-AFA9-2C1294C5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6A3539-C7EB-416A-82FE-18F1C8DD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74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CE521-7EA3-44A2-BD3F-8A3FE286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30B8A4-77FC-45FF-85E2-0A36228CD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EBDD74-ED08-42E3-BE92-EB8C864FA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8AB652-FEFE-4725-8000-4F39A7EAB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ACE53D-2726-4C07-AB60-0FC49C246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AE7482-3BC9-417E-8AC6-887CF1F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18/06/2021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1142D6-8117-4777-87DD-74DC4429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341521-F307-41B8-9481-1C90BEEB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94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71085-54A2-4A83-9C03-FE2586F4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99CAB-D058-4DF3-A846-A79AE75B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18/06/2021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3DA019-28BD-4B9A-88E5-CCE5187F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7C7F4C-E648-4575-881A-219A13AA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674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456BF6-93D9-44C6-9D51-CF2F65A5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18/06/2021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D9F768-A876-48BF-BE8E-172E1F7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EC31B0-6FD1-46C9-8C33-880EDB7B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798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75F69-14A4-4B40-8CB5-7F9ABC30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86C8C-8B98-47D6-A92D-F9122345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9C2CA5-9E26-47DD-A428-03657032B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77166F-A279-4A3B-B100-F841AA3F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18/06/2021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0DAF45-B766-4A26-9D86-54A40073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B9E095-5FAE-49D6-95B7-1E1C2CEB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283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29C7E-2002-4D81-B4F2-DE0A1715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1A1908-56D2-43D7-9EC3-E77C7927F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C8E9FD-A013-442B-BCCB-AD1689F59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B0D010-2493-42A7-95F9-B263EB74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18/06/2021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223F2A-A55F-4966-B41C-BD173E77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C4A352-721E-410A-94BA-0EF87940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609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E7A4BB-C2E2-4D03-A718-67C56C0B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1E54BA-037F-426A-95D5-A2394C969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0DF04C-38FA-41D6-BEAC-EB208BADC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9DF8-B0D2-410D-BE61-5137DF0C497D}" type="datetimeFigureOut">
              <a:rPr lang="es-PE" smtClean="0"/>
              <a:t>18/06/2021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225D40-FAE6-482A-B8EB-BF9758615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C1F73C-ACD1-42C6-BB73-0FEF6A1ED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036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INGRESO AL SISTEMA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3960020" y="1990725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Usuario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7029450" y="1990725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3960020" y="3076575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Clave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EA0BE2-2E87-4043-B620-6C7004D016DB}"/>
              </a:ext>
            </a:extLst>
          </p:cNvPr>
          <p:cNvSpPr txBox="1"/>
          <p:nvPr/>
        </p:nvSpPr>
        <p:spPr>
          <a:xfrm>
            <a:off x="7029450" y="3076575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pic>
        <p:nvPicPr>
          <p:cNvPr id="1026" name="Picture 2" descr="Usuario (informática) - Wikipedia, la enciclopedia libre">
            <a:extLst>
              <a:ext uri="{FF2B5EF4-FFF2-40B4-BE49-F238E27FC236}">
                <a16:creationId xmlns:a16="http://schemas.microsoft.com/office/drawing/2014/main" id="{B91B2FB6-CFB0-4B14-8A86-C18C05F5D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438274"/>
            <a:ext cx="269557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Ingresar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466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CONSULTA DE CATALOGO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388145" y="781050"/>
            <a:ext cx="135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Clase</a:t>
            </a:r>
            <a:endParaRPr lang="es-P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2022871" y="781050"/>
            <a:ext cx="253008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2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388145" y="1272097"/>
            <a:ext cx="135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Subclase</a:t>
            </a:r>
            <a:endParaRPr lang="es-P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0ADFD40-44B4-4A74-87A1-799FD7BA5C24}"/>
              </a:ext>
            </a:extLst>
          </p:cNvPr>
          <p:cNvSpPr/>
          <p:nvPr/>
        </p:nvSpPr>
        <p:spPr>
          <a:xfrm>
            <a:off x="5105400" y="5819835"/>
            <a:ext cx="2032396" cy="895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Imprimir</a:t>
            </a:r>
            <a:endParaRPr lang="es-PE" sz="2400" b="1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31FEC77-5F70-49F0-86BC-F1C50F667B43}"/>
              </a:ext>
            </a:extLst>
          </p:cNvPr>
          <p:cNvSpPr/>
          <p:nvPr/>
        </p:nvSpPr>
        <p:spPr>
          <a:xfrm>
            <a:off x="7394971" y="5815077"/>
            <a:ext cx="1977629" cy="895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Exportar</a:t>
            </a:r>
            <a:endParaRPr lang="es-PE" sz="24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EA4CC9C-BC59-4FA5-B8F6-9E46A33CA690}"/>
              </a:ext>
            </a:extLst>
          </p:cNvPr>
          <p:cNvSpPr txBox="1"/>
          <p:nvPr/>
        </p:nvSpPr>
        <p:spPr>
          <a:xfrm>
            <a:off x="2022871" y="1272097"/>
            <a:ext cx="253008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2000" dirty="0"/>
          </a:p>
        </p:txBody>
      </p: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0777F5E0-D686-477E-8F50-624BDA17F87C}"/>
              </a:ext>
            </a:extLst>
          </p:cNvPr>
          <p:cNvSpPr/>
          <p:nvPr/>
        </p:nvSpPr>
        <p:spPr>
          <a:xfrm>
            <a:off x="4096943" y="832659"/>
            <a:ext cx="456008" cy="285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4BB23EB1-A99C-4800-9C71-EFDAEEF83D3B}"/>
              </a:ext>
            </a:extLst>
          </p:cNvPr>
          <p:cNvSpPr/>
          <p:nvPr/>
        </p:nvSpPr>
        <p:spPr>
          <a:xfrm>
            <a:off x="4096943" y="1329247"/>
            <a:ext cx="456008" cy="285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FE1F229-03F4-4140-B7D6-27B8B9612B3C}"/>
              </a:ext>
            </a:extLst>
          </p:cNvPr>
          <p:cNvSpPr txBox="1"/>
          <p:nvPr/>
        </p:nvSpPr>
        <p:spPr>
          <a:xfrm>
            <a:off x="4992297" y="781500"/>
            <a:ext cx="135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Proveedor</a:t>
            </a:r>
            <a:endParaRPr lang="es-P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F7417D0-F7F2-44C6-B202-79D7DF98F1AE}"/>
              </a:ext>
            </a:extLst>
          </p:cNvPr>
          <p:cNvSpPr txBox="1"/>
          <p:nvPr/>
        </p:nvSpPr>
        <p:spPr>
          <a:xfrm>
            <a:off x="6627023" y="781500"/>
            <a:ext cx="253008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2000" dirty="0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A8ECE99F-5998-4C98-A0EB-634C337FCEB4}"/>
              </a:ext>
            </a:extLst>
          </p:cNvPr>
          <p:cNvSpPr/>
          <p:nvPr/>
        </p:nvSpPr>
        <p:spPr>
          <a:xfrm>
            <a:off x="8717765" y="832659"/>
            <a:ext cx="456008" cy="285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1C27DDC-272F-4B11-A34F-A9B75DA9CF0F}"/>
              </a:ext>
            </a:extLst>
          </p:cNvPr>
          <p:cNvSpPr txBox="1"/>
          <p:nvPr/>
        </p:nvSpPr>
        <p:spPr>
          <a:xfrm>
            <a:off x="4992297" y="1269056"/>
            <a:ext cx="135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</a:t>
            </a:r>
            <a:endParaRPr lang="es-P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4E75C53-F717-4AC5-8C39-3DD870DE4993}"/>
              </a:ext>
            </a:extLst>
          </p:cNvPr>
          <p:cNvSpPr txBox="1"/>
          <p:nvPr/>
        </p:nvSpPr>
        <p:spPr>
          <a:xfrm>
            <a:off x="6627023" y="1269056"/>
            <a:ext cx="253008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200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B45ABC6-B63B-43DA-B65E-D2E5F68BB06E}"/>
              </a:ext>
            </a:extLst>
          </p:cNvPr>
          <p:cNvSpPr/>
          <p:nvPr/>
        </p:nvSpPr>
        <p:spPr>
          <a:xfrm>
            <a:off x="9696450" y="781050"/>
            <a:ext cx="2028825" cy="88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Consultar</a:t>
            </a:r>
            <a:endParaRPr lang="es-PE" sz="2800" b="1" dirty="0"/>
          </a:p>
        </p:txBody>
      </p:sp>
      <p:graphicFrame>
        <p:nvGraphicFramePr>
          <p:cNvPr id="3" name="Tabla 20">
            <a:extLst>
              <a:ext uri="{FF2B5EF4-FFF2-40B4-BE49-F238E27FC236}">
                <a16:creationId xmlns:a16="http://schemas.microsoft.com/office/drawing/2014/main" id="{49E39537-CBB6-4CE0-A7DB-5D88A6E86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830322"/>
              </p:ext>
            </p:extLst>
          </p:nvPr>
        </p:nvGraphicFramePr>
        <p:xfrm>
          <a:off x="388143" y="1978180"/>
          <a:ext cx="11337132" cy="3683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407">
                  <a:extLst>
                    <a:ext uri="{9D8B030D-6E8A-4147-A177-3AD203B41FA5}">
                      <a16:colId xmlns:a16="http://schemas.microsoft.com/office/drawing/2014/main" val="1761053598"/>
                    </a:ext>
                  </a:extLst>
                </a:gridCol>
                <a:gridCol w="2433637">
                  <a:extLst>
                    <a:ext uri="{9D8B030D-6E8A-4147-A177-3AD203B41FA5}">
                      <a16:colId xmlns:a16="http://schemas.microsoft.com/office/drawing/2014/main" val="2767300316"/>
                    </a:ext>
                  </a:extLst>
                </a:gridCol>
                <a:gridCol w="1889522">
                  <a:extLst>
                    <a:ext uri="{9D8B030D-6E8A-4147-A177-3AD203B41FA5}">
                      <a16:colId xmlns:a16="http://schemas.microsoft.com/office/drawing/2014/main" val="1279514296"/>
                    </a:ext>
                  </a:extLst>
                </a:gridCol>
                <a:gridCol w="1889522">
                  <a:extLst>
                    <a:ext uri="{9D8B030D-6E8A-4147-A177-3AD203B41FA5}">
                      <a16:colId xmlns:a16="http://schemas.microsoft.com/office/drawing/2014/main" val="3939810970"/>
                    </a:ext>
                  </a:extLst>
                </a:gridCol>
                <a:gridCol w="1889522">
                  <a:extLst>
                    <a:ext uri="{9D8B030D-6E8A-4147-A177-3AD203B41FA5}">
                      <a16:colId xmlns:a16="http://schemas.microsoft.com/office/drawing/2014/main" val="3731493189"/>
                    </a:ext>
                  </a:extLst>
                </a:gridCol>
                <a:gridCol w="1889522">
                  <a:extLst>
                    <a:ext uri="{9D8B030D-6E8A-4147-A177-3AD203B41FA5}">
                      <a16:colId xmlns:a16="http://schemas.microsoft.com/office/drawing/2014/main" val="2458982126"/>
                    </a:ext>
                  </a:extLst>
                </a:gridCol>
              </a:tblGrid>
              <a:tr h="460408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CODIGO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CLASE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SUBCLASE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PRECIO 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PRECIO 2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0329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14726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89752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2557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83198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36965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99295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87343"/>
                  </a:ext>
                </a:extLst>
              </a:tr>
            </a:tbl>
          </a:graphicData>
        </a:graphic>
      </p:graphicFrame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FBA6D04A-00DE-4B2B-9715-569136BE17C3}"/>
              </a:ext>
            </a:extLst>
          </p:cNvPr>
          <p:cNvSpPr/>
          <p:nvPr/>
        </p:nvSpPr>
        <p:spPr>
          <a:xfrm>
            <a:off x="9747646" y="5814627"/>
            <a:ext cx="1977629" cy="895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Salir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94585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CALCULO DE COMISION DE VENDEDOR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388145" y="781050"/>
            <a:ext cx="1354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Año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2022871" y="781050"/>
            <a:ext cx="253008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/>
              <a:t>2021</a:t>
            </a:r>
            <a:endParaRPr lang="es-PE" sz="28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0ADFD40-44B4-4A74-87A1-799FD7BA5C24}"/>
              </a:ext>
            </a:extLst>
          </p:cNvPr>
          <p:cNvSpPr/>
          <p:nvPr/>
        </p:nvSpPr>
        <p:spPr>
          <a:xfrm>
            <a:off x="5105400" y="5819835"/>
            <a:ext cx="2032396" cy="895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Imprimir</a:t>
            </a:r>
            <a:endParaRPr lang="es-PE" sz="2400" b="1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31FEC77-5F70-49F0-86BC-F1C50F667B43}"/>
              </a:ext>
            </a:extLst>
          </p:cNvPr>
          <p:cNvSpPr/>
          <p:nvPr/>
        </p:nvSpPr>
        <p:spPr>
          <a:xfrm>
            <a:off x="7394971" y="5815077"/>
            <a:ext cx="1977629" cy="895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Exportar</a:t>
            </a:r>
            <a:endParaRPr lang="es-PE" sz="24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FE1F229-03F4-4140-B7D6-27B8B9612B3C}"/>
              </a:ext>
            </a:extLst>
          </p:cNvPr>
          <p:cNvSpPr txBox="1"/>
          <p:nvPr/>
        </p:nvSpPr>
        <p:spPr>
          <a:xfrm>
            <a:off x="4992297" y="781500"/>
            <a:ext cx="1354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F7417D0-F7F2-44C6-B202-79D7DF98F1AE}"/>
              </a:ext>
            </a:extLst>
          </p:cNvPr>
          <p:cNvSpPr txBox="1"/>
          <p:nvPr/>
        </p:nvSpPr>
        <p:spPr>
          <a:xfrm>
            <a:off x="6627023" y="781500"/>
            <a:ext cx="253008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/>
              <a:t>Abril</a:t>
            </a:r>
            <a:endParaRPr lang="es-PE" sz="280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B45ABC6-B63B-43DA-B65E-D2E5F68BB06E}"/>
              </a:ext>
            </a:extLst>
          </p:cNvPr>
          <p:cNvSpPr/>
          <p:nvPr/>
        </p:nvSpPr>
        <p:spPr>
          <a:xfrm>
            <a:off x="9696450" y="781050"/>
            <a:ext cx="2028825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Procesar</a:t>
            </a:r>
            <a:endParaRPr lang="es-PE" sz="2000" b="1" dirty="0"/>
          </a:p>
        </p:txBody>
      </p:sp>
      <p:graphicFrame>
        <p:nvGraphicFramePr>
          <p:cNvPr id="3" name="Tabla 20">
            <a:extLst>
              <a:ext uri="{FF2B5EF4-FFF2-40B4-BE49-F238E27FC236}">
                <a16:creationId xmlns:a16="http://schemas.microsoft.com/office/drawing/2014/main" id="{49E39537-CBB6-4CE0-A7DB-5D88A6E86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696253"/>
              </p:ext>
            </p:extLst>
          </p:nvPr>
        </p:nvGraphicFramePr>
        <p:xfrm>
          <a:off x="731043" y="1978180"/>
          <a:ext cx="5895979" cy="3683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536">
                  <a:extLst>
                    <a:ext uri="{9D8B030D-6E8A-4147-A177-3AD203B41FA5}">
                      <a16:colId xmlns:a16="http://schemas.microsoft.com/office/drawing/2014/main" val="1761053598"/>
                    </a:ext>
                  </a:extLst>
                </a:gridCol>
                <a:gridCol w="1898453">
                  <a:extLst>
                    <a:ext uri="{9D8B030D-6E8A-4147-A177-3AD203B41FA5}">
                      <a16:colId xmlns:a16="http://schemas.microsoft.com/office/drawing/2014/main" val="2767300316"/>
                    </a:ext>
                  </a:extLst>
                </a:gridCol>
                <a:gridCol w="1473995">
                  <a:extLst>
                    <a:ext uri="{9D8B030D-6E8A-4147-A177-3AD203B41FA5}">
                      <a16:colId xmlns:a16="http://schemas.microsoft.com/office/drawing/2014/main" val="1279514296"/>
                    </a:ext>
                  </a:extLst>
                </a:gridCol>
                <a:gridCol w="1473995">
                  <a:extLst>
                    <a:ext uri="{9D8B030D-6E8A-4147-A177-3AD203B41FA5}">
                      <a16:colId xmlns:a16="http://schemas.microsoft.com/office/drawing/2014/main" val="3939810970"/>
                    </a:ext>
                  </a:extLst>
                </a:gridCol>
              </a:tblGrid>
              <a:tr h="46040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CODIGO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NOMBRE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VENTAS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COMISION</a:t>
                      </a:r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760329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E01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Pedro Castro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/>
                        <a:t>40,000.00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/>
                        <a:t>2,000.00</a:t>
                      </a:r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2314726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E02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Manuel Medina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/>
                        <a:t>45,600.00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/>
                        <a:t>2,280.00</a:t>
                      </a:r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789752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32557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83198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636965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499295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587343"/>
                  </a:ext>
                </a:extLst>
              </a:tr>
            </a:tbl>
          </a:graphicData>
        </a:graphic>
      </p:graphicFrame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FBA6D04A-00DE-4B2B-9715-569136BE17C3}"/>
              </a:ext>
            </a:extLst>
          </p:cNvPr>
          <p:cNvSpPr/>
          <p:nvPr/>
        </p:nvSpPr>
        <p:spPr>
          <a:xfrm>
            <a:off x="9747646" y="5814627"/>
            <a:ext cx="1977629" cy="895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Salir</a:t>
            </a:r>
            <a:endParaRPr lang="es-PE" sz="24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097DCB5-96D5-420E-9EF7-C1EEF9943740}"/>
              </a:ext>
            </a:extLst>
          </p:cNvPr>
          <p:cNvSpPr txBox="1"/>
          <p:nvPr/>
        </p:nvSpPr>
        <p:spPr>
          <a:xfrm>
            <a:off x="731044" y="1410392"/>
            <a:ext cx="512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Comisión por vendedor:</a:t>
            </a:r>
            <a:endParaRPr lang="es-P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3" name="Tabla 20">
            <a:extLst>
              <a:ext uri="{FF2B5EF4-FFF2-40B4-BE49-F238E27FC236}">
                <a16:creationId xmlns:a16="http://schemas.microsoft.com/office/drawing/2014/main" id="{C9905EE1-D945-4789-953A-0AF18A47F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037588"/>
              </p:ext>
            </p:extLst>
          </p:nvPr>
        </p:nvGraphicFramePr>
        <p:xfrm>
          <a:off x="6934199" y="2011275"/>
          <a:ext cx="4791075" cy="3683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693">
                  <a:extLst>
                    <a:ext uri="{9D8B030D-6E8A-4147-A177-3AD203B41FA5}">
                      <a16:colId xmlns:a16="http://schemas.microsoft.com/office/drawing/2014/main" val="1761053598"/>
                    </a:ext>
                  </a:extLst>
                </a:gridCol>
                <a:gridCol w="1773357">
                  <a:extLst>
                    <a:ext uri="{9D8B030D-6E8A-4147-A177-3AD203B41FA5}">
                      <a16:colId xmlns:a16="http://schemas.microsoft.com/office/drawing/2014/main" val="2767300316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3939810970"/>
                    </a:ext>
                  </a:extLst>
                </a:gridCol>
              </a:tblGrid>
              <a:tr h="46040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IDVENTA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FECHA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IMPORTE</a:t>
                      </a:r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760329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3590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12/04/2021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/>
                        <a:t>1,200.00</a:t>
                      </a:r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2314726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789752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32557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83198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636965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499295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587343"/>
                  </a:ext>
                </a:extLst>
              </a:tr>
            </a:tbl>
          </a:graphicData>
        </a:graphic>
      </p:graphicFrame>
      <p:sp>
        <p:nvSpPr>
          <p:cNvPr id="24" name="CuadroTexto 23">
            <a:extLst>
              <a:ext uri="{FF2B5EF4-FFF2-40B4-BE49-F238E27FC236}">
                <a16:creationId xmlns:a16="http://schemas.microsoft.com/office/drawing/2014/main" id="{01DE155F-2EF2-43D8-9E87-E14692BA1E26}"/>
              </a:ext>
            </a:extLst>
          </p:cNvPr>
          <p:cNvSpPr txBox="1"/>
          <p:nvPr/>
        </p:nvSpPr>
        <p:spPr>
          <a:xfrm>
            <a:off x="6934198" y="1443487"/>
            <a:ext cx="4539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E01 – Pedro Castro</a:t>
            </a:r>
            <a:endParaRPr lang="es-P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1A68F8F4-7DF7-4EB4-A7E4-F881673F883D}"/>
              </a:ext>
            </a:extLst>
          </p:cNvPr>
          <p:cNvSpPr/>
          <p:nvPr/>
        </p:nvSpPr>
        <p:spPr>
          <a:xfrm>
            <a:off x="291104" y="2457450"/>
            <a:ext cx="390525" cy="3810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832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6E603D9-DE12-40E3-A695-32EA50A9974F}"/>
              </a:ext>
            </a:extLst>
          </p:cNvPr>
          <p:cNvSpPr/>
          <p:nvPr/>
        </p:nvSpPr>
        <p:spPr>
          <a:xfrm>
            <a:off x="3731491" y="1791854"/>
            <a:ext cx="4082472" cy="22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/>
              <a:t>validar</a:t>
            </a:r>
            <a:endParaRPr lang="es-PE" sz="4400" dirty="0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00AC0888-252C-4515-8B8E-62C75F3A50FA}"/>
              </a:ext>
            </a:extLst>
          </p:cNvPr>
          <p:cNvSpPr/>
          <p:nvPr/>
        </p:nvSpPr>
        <p:spPr>
          <a:xfrm>
            <a:off x="1847273" y="2022764"/>
            <a:ext cx="1796473" cy="738910"/>
          </a:xfrm>
          <a:prstGeom prst="rightArrow">
            <a:avLst>
              <a:gd name="adj1" fmla="val 50000"/>
              <a:gd name="adj2" fmla="val 7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usuario</a:t>
            </a:r>
            <a:endParaRPr lang="es-PE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61C8E1C8-C179-4DBD-B814-3270F98F7A6E}"/>
              </a:ext>
            </a:extLst>
          </p:cNvPr>
          <p:cNvSpPr/>
          <p:nvPr/>
        </p:nvSpPr>
        <p:spPr>
          <a:xfrm>
            <a:off x="1847273" y="3006437"/>
            <a:ext cx="1796473" cy="738910"/>
          </a:xfrm>
          <a:prstGeom prst="rightArrow">
            <a:avLst>
              <a:gd name="adj1" fmla="val 50000"/>
              <a:gd name="adj2" fmla="val 7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clave</a:t>
            </a:r>
            <a:endParaRPr lang="es-PE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8F442E86-10C4-4F3A-ACA2-2CC9635177E1}"/>
              </a:ext>
            </a:extLst>
          </p:cNvPr>
          <p:cNvSpPr/>
          <p:nvPr/>
        </p:nvSpPr>
        <p:spPr>
          <a:xfrm>
            <a:off x="7901708" y="2419927"/>
            <a:ext cx="1796473" cy="979054"/>
          </a:xfrm>
          <a:prstGeom prst="rightArrow">
            <a:avLst>
              <a:gd name="adj1" fmla="val 50000"/>
              <a:gd name="adj2" fmla="val 7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UsuarioDTO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87911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71</Words>
  <Application>Microsoft Office PowerPoint</Application>
  <PresentationFormat>Panorámica</PresentationFormat>
  <Paragraphs>53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Gustavo Coronel</cp:lastModifiedBy>
  <cp:revision>7</cp:revision>
  <dcterms:created xsi:type="dcterms:W3CDTF">2021-05-20T20:59:17Z</dcterms:created>
  <dcterms:modified xsi:type="dcterms:W3CDTF">2021-06-18T21:19:29Z</dcterms:modified>
</cp:coreProperties>
</file>