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21/10/2021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" y="1438274"/>
            <a:ext cx="2939762" cy="29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C6F2CA-04E3-4B41-AF10-05502C2A112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DE UN CLIENTE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46004" y="971071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Nombres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759957" y="971071"/>
            <a:ext cx="74160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46003" y="1715743"/>
            <a:ext cx="2967363" cy="63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Apellidos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759957" y="1715743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270212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46003" y="2454016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759957" y="2454016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46003" y="3192289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759957" y="3192289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46003" y="3936961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Celular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759957" y="3936961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VENTA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4" y="1543720"/>
            <a:ext cx="2938462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7" y="1543720"/>
            <a:ext cx="741604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Gustavo Coronel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3" y="2288392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37" y="2288392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Toyota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3" y="3026665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Automóvil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7" y="3026665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ER78B9 - Aventurero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92183" y="3764938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806137" y="3764938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Azul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92183" y="4509610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806137" y="4509610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30,000.00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10450943" y="1649067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828BC19E-0B02-47B2-BB35-9AE2CB4865F4}"/>
              </a:ext>
            </a:extLst>
          </p:cNvPr>
          <p:cNvSpPr/>
          <p:nvPr/>
        </p:nvSpPr>
        <p:spPr>
          <a:xfrm rot="10800000">
            <a:off x="10450943" y="2399948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8AD7CF45-E5D7-41DC-9A37-DF2A051A47E3}"/>
              </a:ext>
            </a:extLst>
          </p:cNvPr>
          <p:cNvSpPr/>
          <p:nvPr/>
        </p:nvSpPr>
        <p:spPr>
          <a:xfrm rot="10800000">
            <a:off x="10450943" y="3105343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692183" y="832416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Empleado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089E0ED-55F2-4199-8097-2AF3AC5796F3}"/>
              </a:ext>
            </a:extLst>
          </p:cNvPr>
          <p:cNvSpPr txBox="1"/>
          <p:nvPr/>
        </p:nvSpPr>
        <p:spPr>
          <a:xfrm>
            <a:off x="3806137" y="832416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Juan </a:t>
            </a:r>
            <a:r>
              <a:rPr lang="es-MX" sz="2800" dirty="0" err="1">
                <a:solidFill>
                  <a:schemeClr val="tx2">
                    <a:lumMod val="75000"/>
                  </a:schemeClr>
                </a:solidFill>
              </a:rPr>
              <a:t>Perez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73069A36-A620-4C09-9477-49FEB48707AD}"/>
              </a:ext>
            </a:extLst>
          </p:cNvPr>
          <p:cNvSpPr/>
          <p:nvPr/>
        </p:nvSpPr>
        <p:spPr>
          <a:xfrm>
            <a:off x="772136" y="1685925"/>
            <a:ext cx="10238764" cy="86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REVISIÓN TECNICA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1764902" y="84683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4823923" y="92645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572111" y="852386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91A3109-5A92-413B-851D-FFC7C0866B03}"/>
              </a:ext>
            </a:extLst>
          </p:cNvPr>
          <p:cNvSpPr txBox="1"/>
          <p:nvPr/>
        </p:nvSpPr>
        <p:spPr>
          <a:xfrm>
            <a:off x="7717627" y="84627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BA90RT - Aventurero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67037B58-83A9-459A-B53D-1B9A11778C33}"/>
              </a:ext>
            </a:extLst>
          </p:cNvPr>
          <p:cNvSpPr/>
          <p:nvPr/>
        </p:nvSpPr>
        <p:spPr>
          <a:xfrm rot="10800000">
            <a:off x="10776648" y="92589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0B9101-4CDB-434B-A412-C88C3AC9F6CB}"/>
              </a:ext>
            </a:extLst>
          </p:cNvPr>
          <p:cNvSpPr txBox="1"/>
          <p:nvPr/>
        </p:nvSpPr>
        <p:spPr>
          <a:xfrm>
            <a:off x="6130455" y="858785"/>
            <a:ext cx="15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Automóvil: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5">
            <a:extLst>
              <a:ext uri="{FF2B5EF4-FFF2-40B4-BE49-F238E27FC236}">
                <a16:creationId xmlns:a16="http://schemas.microsoft.com/office/drawing/2014/main" id="{7C7A1B80-5CD2-4F43-8481-FE04C045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25520"/>
              </p:ext>
            </p:extLst>
          </p:nvPr>
        </p:nvGraphicFramePr>
        <p:xfrm>
          <a:off x="623058" y="2940050"/>
          <a:ext cx="10682286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07">
                  <a:extLst>
                    <a:ext uri="{9D8B030D-6E8A-4147-A177-3AD203B41FA5}">
                      <a16:colId xmlns:a16="http://schemas.microsoft.com/office/drawing/2014/main" val="3569424210"/>
                    </a:ext>
                  </a:extLst>
                </a:gridCol>
                <a:gridCol w="1214582">
                  <a:extLst>
                    <a:ext uri="{9D8B030D-6E8A-4147-A177-3AD203B41FA5}">
                      <a16:colId xmlns:a16="http://schemas.microsoft.com/office/drawing/2014/main" val="1167416989"/>
                    </a:ext>
                  </a:extLst>
                </a:gridCol>
                <a:gridCol w="3017654">
                  <a:extLst>
                    <a:ext uri="{9D8B030D-6E8A-4147-A177-3AD203B41FA5}">
                      <a16:colId xmlns:a16="http://schemas.microsoft.com/office/drawing/2014/main" val="105407777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112041378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431138030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541158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  <a:b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UNITARIO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5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aceite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filtro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30316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A52F7466-CE55-4D76-98E3-E2A336D2CC0C}"/>
              </a:ext>
            </a:extLst>
          </p:cNvPr>
          <p:cNvSpPr txBox="1"/>
          <p:nvPr/>
        </p:nvSpPr>
        <p:spPr>
          <a:xfrm>
            <a:off x="1907777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457.63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EE69E8-C444-40B0-B8DB-726B78EE9C27}"/>
              </a:ext>
            </a:extLst>
          </p:cNvPr>
          <p:cNvSpPr txBox="1"/>
          <p:nvPr/>
        </p:nvSpPr>
        <p:spPr>
          <a:xfrm>
            <a:off x="714986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437C34D-6D95-4582-99BE-3EC3142D2109}"/>
              </a:ext>
            </a:extLst>
          </p:cNvPr>
          <p:cNvSpPr txBox="1"/>
          <p:nvPr/>
        </p:nvSpPr>
        <p:spPr>
          <a:xfrm>
            <a:off x="9280724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E4243C-38C2-453B-B9AA-D16F59A782E2}"/>
              </a:ext>
            </a:extLst>
          </p:cNvPr>
          <p:cNvSpPr txBox="1"/>
          <p:nvPr/>
        </p:nvSpPr>
        <p:spPr>
          <a:xfrm>
            <a:off x="8087933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6BE680-B9BB-4F2B-A462-11B1D318431D}"/>
              </a:ext>
            </a:extLst>
          </p:cNvPr>
          <p:cNvSpPr txBox="1"/>
          <p:nvPr/>
        </p:nvSpPr>
        <p:spPr>
          <a:xfrm>
            <a:off x="5562898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82.37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E66D8B-E484-4142-A881-61EAD588EB6F}"/>
              </a:ext>
            </a:extLst>
          </p:cNvPr>
          <p:cNvSpPr txBox="1"/>
          <p:nvPr/>
        </p:nvSpPr>
        <p:spPr>
          <a:xfrm>
            <a:off x="4307682" y="4674927"/>
            <a:ext cx="12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Impuesto: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F6B9FC-84CF-4894-B8F6-FAAF1369A482}"/>
              </a:ext>
            </a:extLst>
          </p:cNvPr>
          <p:cNvSpPr txBox="1"/>
          <p:nvPr/>
        </p:nvSpPr>
        <p:spPr>
          <a:xfrm>
            <a:off x="3006021" y="1951689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de frenos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4F6EEAE-099D-453D-AFFE-9234BCA278BD}"/>
              </a:ext>
            </a:extLst>
          </p:cNvPr>
          <p:cNvSpPr txBox="1"/>
          <p:nvPr/>
        </p:nvSpPr>
        <p:spPr>
          <a:xfrm>
            <a:off x="1038836" y="1956350"/>
            <a:ext cx="19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técnica: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7BDC5B5-DF0F-4276-8307-B16DAE9628EB}"/>
              </a:ext>
            </a:extLst>
          </p:cNvPr>
          <p:cNvSpPr/>
          <p:nvPr/>
        </p:nvSpPr>
        <p:spPr>
          <a:xfrm rot="10800000">
            <a:off x="5987021" y="2031311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3CF4E12-5CAA-4AFA-B379-50333B132A2B}"/>
              </a:ext>
            </a:extLst>
          </p:cNvPr>
          <p:cNvSpPr txBox="1"/>
          <p:nvPr/>
        </p:nvSpPr>
        <p:spPr>
          <a:xfrm>
            <a:off x="6755173" y="1951688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S/. 230.00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4506CF5-C23F-4994-8F3E-850C4F5801E5}"/>
              </a:ext>
            </a:extLst>
          </p:cNvPr>
          <p:cNvSpPr/>
          <p:nvPr/>
        </p:nvSpPr>
        <p:spPr>
          <a:xfrm>
            <a:off x="9076134" y="1906536"/>
            <a:ext cx="1337434" cy="45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3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16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99</Words>
  <Application>Microsoft Office PowerPoint</Application>
  <PresentationFormat>Panorámica</PresentationFormat>
  <Paragraphs>67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11</cp:revision>
  <dcterms:created xsi:type="dcterms:W3CDTF">2021-05-20T20:59:17Z</dcterms:created>
  <dcterms:modified xsi:type="dcterms:W3CDTF">2021-10-21T20:44:40Z</dcterms:modified>
</cp:coreProperties>
</file>