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gwOfiCrB5bClRqDBwDhrh7cxV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9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Google Shape;28;p9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9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9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DEDE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Google Shape;11;p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1594351" y="4144859"/>
            <a:ext cx="6278887" cy="137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Integrantes: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sz="1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sz="1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864604" y="6353175"/>
            <a:ext cx="58326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s-ES" sz="16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Categorías I, II Y III</a:t>
            </a:r>
            <a:endParaRPr sz="1600" b="1" i="0" u="none" strike="noStrike" cap="none" dirty="0">
              <a:solidFill>
                <a:srgbClr val="0033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363" y="289491"/>
            <a:ext cx="1239977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/>
          <p:nvPr/>
        </p:nvSpPr>
        <p:spPr>
          <a:xfrm>
            <a:off x="1342397" y="445984"/>
            <a:ext cx="678279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UNIVERSIDAD NACIONAL DE INGENIERÍA</a:t>
            </a:r>
            <a:endParaRPr sz="2400" b="1" i="0" u="none" strike="noStrike" cap="none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Facultad de Ingeniería Económica, Estadística  y Ciencias Sociales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ES"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1600" b="1" i="0" u="none" strike="noStrike" cap="none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Escuela Profesional de Ingeniería Económica</a:t>
            </a:r>
            <a:endParaRPr sz="2000" b="1" i="0" u="none" strike="noStrike" cap="none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179512" y="3096134"/>
            <a:ext cx="8103919" cy="13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Arial Narrow"/>
              <a:buNone/>
            </a:pPr>
            <a:r>
              <a:rPr lang="es-ES" sz="2160" b="1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ES" sz="2160" b="1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2160" b="1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</a:t>
            </a:r>
            <a:r>
              <a:rPr lang="es-ES" sz="162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TÍTULO (ejemplo)</a:t>
            </a:r>
            <a:br>
              <a:rPr lang="es-ES" sz="162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1979" b="1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APLICACIÓN DE MODELOS ECONOMÉTRICOS EN EL SECTOR EDUCATIVO</a:t>
            </a:r>
            <a:br>
              <a:rPr lang="es-ES" sz="1979" b="1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2160" b="1"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ES" sz="2160" b="1">
                <a:latin typeface="Arial Narrow"/>
                <a:ea typeface="Arial Narrow"/>
                <a:cs typeface="Arial Narrow"/>
                <a:sym typeface="Arial Narrow"/>
              </a:rPr>
            </a:br>
            <a:endParaRPr sz="2160" b="1" u="sng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6601" y="2192620"/>
            <a:ext cx="2196908" cy="83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"/>
          <p:cNvGrpSpPr/>
          <p:nvPr/>
        </p:nvGrpSpPr>
        <p:grpSpPr>
          <a:xfrm>
            <a:off x="1094858" y="1776561"/>
            <a:ext cx="7098299" cy="4344540"/>
            <a:chOff x="-20758" y="3745"/>
            <a:chExt cx="7098299" cy="4344540"/>
          </a:xfrm>
        </p:grpSpPr>
        <p:sp>
          <p:nvSpPr>
            <p:cNvPr id="161" name="Google Shape;161;p2"/>
            <p:cNvSpPr/>
            <p:nvPr/>
          </p:nvSpPr>
          <p:spPr>
            <a:xfrm rot="5400000">
              <a:off x="-123814" y="106801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-20758" y="382596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 rot="5400000">
              <a:off x="3573080" y="-2873906"/>
              <a:ext cx="62680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695428" y="34344"/>
              <a:ext cx="6351515" cy="56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 rot="5400000">
              <a:off x="-123814" y="951983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-20758" y="1227778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 rot="5400000">
              <a:off x="3573245" y="-2028889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695428" y="879510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 rot="5400000">
              <a:off x="-123814" y="1797164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-20758" y="2072959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 rot="5400000">
              <a:off x="3573245" y="-1183708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695428" y="1724691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METODOLOGÍA</a:t>
              </a:r>
              <a:endParaRPr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rot="5400000">
              <a:off x="-123814" y="2642346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-20758" y="2918141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 rot="5400000">
              <a:off x="3573245" y="-338526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 txBox="1"/>
            <p:nvPr/>
          </p:nvSpPr>
          <p:spPr>
            <a:xfrm>
              <a:off x="695428" y="2569873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rot="5400000">
              <a:off x="-165330" y="3529043"/>
              <a:ext cx="963814" cy="67467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-20758" y="3721806"/>
              <a:ext cx="674670" cy="289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 rot="5400000">
              <a:off x="3531729" y="506654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653912" y="3415053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1588" y="-26988"/>
            <a:ext cx="9144000" cy="129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>
            <a:spLocks noGrp="1"/>
          </p:cNvSpPr>
          <p:nvPr>
            <p:ph type="title"/>
          </p:nvPr>
        </p:nvSpPr>
        <p:spPr>
          <a:xfrm>
            <a:off x="468313" y="215900"/>
            <a:ext cx="8229600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3"/>
          <p:cNvGrpSpPr/>
          <p:nvPr/>
        </p:nvGrpSpPr>
        <p:grpSpPr>
          <a:xfrm>
            <a:off x="2925" y="-1984"/>
            <a:ext cx="9138149" cy="1126728"/>
            <a:chOff x="2925" y="0"/>
            <a:chExt cx="9138149" cy="1126728"/>
          </a:xfrm>
        </p:grpSpPr>
        <p:sp>
          <p:nvSpPr>
            <p:cNvPr id="190" name="Google Shape;190;p3"/>
            <p:cNvSpPr/>
            <p:nvPr/>
          </p:nvSpPr>
          <p:spPr>
            <a:xfrm>
              <a:off x="2925" y="0"/>
              <a:ext cx="2886694" cy="1126728"/>
            </a:xfrm>
            <a:prstGeom prst="homePlate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2925" y="0"/>
              <a:ext cx="2605012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504750" y="60901"/>
              <a:ext cx="1924347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3007213" y="60901"/>
              <a:ext cx="919422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044228" y="60901"/>
              <a:ext cx="1924347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4546691" y="60901"/>
              <a:ext cx="919422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583706" y="60901"/>
              <a:ext cx="1924347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6086169" y="60901"/>
              <a:ext cx="919422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25" tIns="144000" rIns="72000" bIns="14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7123184" y="60901"/>
              <a:ext cx="2017890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7625647" y="60901"/>
              <a:ext cx="1012965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4"/>
          <p:cNvGrpSpPr/>
          <p:nvPr/>
        </p:nvGrpSpPr>
        <p:grpSpPr>
          <a:xfrm>
            <a:off x="2339" y="70024"/>
            <a:ext cx="9139321" cy="1126728"/>
            <a:chOff x="2339" y="0"/>
            <a:chExt cx="9139321" cy="1126728"/>
          </a:xfrm>
        </p:grpSpPr>
        <p:sp>
          <p:nvSpPr>
            <p:cNvPr id="207" name="Google Shape;207;p4"/>
            <p:cNvSpPr/>
            <p:nvPr/>
          </p:nvSpPr>
          <p:spPr>
            <a:xfrm>
              <a:off x="2339" y="149472"/>
              <a:ext cx="1584270" cy="827782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2339" y="149472"/>
              <a:ext cx="1377325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456682" y="0"/>
              <a:ext cx="332194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2020046" y="0"/>
              <a:ext cx="219521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648702" y="149472"/>
              <a:ext cx="1584270" cy="827782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5062593" y="149472"/>
              <a:ext cx="756488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103046" y="149472"/>
              <a:ext cx="1584270" cy="827782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6516937" y="149472"/>
              <a:ext cx="756488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000" tIns="117325" rIns="58650" bIns="11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7557390" y="149472"/>
              <a:ext cx="1584270" cy="827782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7971281" y="149472"/>
              <a:ext cx="756488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5"/>
          <p:cNvGrpSpPr/>
          <p:nvPr/>
        </p:nvGrpSpPr>
        <p:grpSpPr>
          <a:xfrm>
            <a:off x="4153" y="70024"/>
            <a:ext cx="9135692" cy="1126728"/>
            <a:chOff x="4153" y="0"/>
            <a:chExt cx="9135692" cy="1126728"/>
          </a:xfrm>
        </p:grpSpPr>
        <p:sp>
          <p:nvSpPr>
            <p:cNvPr id="224" name="Google Shape;224;p5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911606" y="0"/>
              <a:ext cx="332078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 txBox="1"/>
            <p:nvPr/>
          </p:nvSpPr>
          <p:spPr>
            <a:xfrm>
              <a:off x="3474970" y="0"/>
              <a:ext cx="219405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Metodología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037056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6466602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490782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7920328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6"/>
          <p:cNvGrpSpPr/>
          <p:nvPr/>
        </p:nvGrpSpPr>
        <p:grpSpPr>
          <a:xfrm>
            <a:off x="4153" y="70024"/>
            <a:ext cx="9135692" cy="1126728"/>
            <a:chOff x="4153" y="0"/>
            <a:chExt cx="9135692" cy="1126728"/>
          </a:xfrm>
        </p:grpSpPr>
        <p:sp>
          <p:nvSpPr>
            <p:cNvPr id="241" name="Google Shape;241;p6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0" tIns="122675" rIns="61325" bIns="122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911606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3341152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365333" y="0"/>
              <a:ext cx="332078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4928697" y="0"/>
              <a:ext cx="219405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7490782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7920328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7"/>
          <p:cNvGrpSpPr/>
          <p:nvPr/>
        </p:nvGrpSpPr>
        <p:grpSpPr>
          <a:xfrm>
            <a:off x="4153" y="70024"/>
            <a:ext cx="9135693" cy="1126728"/>
            <a:chOff x="4153" y="0"/>
            <a:chExt cx="9135693" cy="1126728"/>
          </a:xfrm>
        </p:grpSpPr>
        <p:sp>
          <p:nvSpPr>
            <p:cNvPr id="258" name="Google Shape;258;p7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0" tIns="122675" rIns="61325" bIns="122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911606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3341152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365333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4794879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5819060" y="0"/>
              <a:ext cx="332078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6382424" y="0"/>
              <a:ext cx="219405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Rojo naranj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Presentación en pantalla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Noto Sans Symbols</vt:lpstr>
      <vt:lpstr>Trebuchet MS</vt:lpstr>
      <vt:lpstr>Arial Narrow</vt:lpstr>
      <vt:lpstr>Calibri</vt:lpstr>
      <vt:lpstr>Faceta</vt:lpstr>
      <vt:lpstr>           TÍTULO (ejemplo) APLICACIÓN DE MODELOS ECONOMÉTRICOS EN EL SECTOR EDUCATIVO  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TÍTULO (ejemplo) APLICACIÓN DE MODELOS ECONOMÉTRICOS EN EL SECTOR EDUCATIVO  </dc:title>
  <dc:creator>Marcial Ruiz</dc:creator>
  <cp:lastModifiedBy>Jose Chunga</cp:lastModifiedBy>
  <cp:revision>2</cp:revision>
  <dcterms:created xsi:type="dcterms:W3CDTF">2011-06-04T14:20:28Z</dcterms:created>
  <dcterms:modified xsi:type="dcterms:W3CDTF">2021-05-24T21:31:54Z</dcterms:modified>
</cp:coreProperties>
</file>