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C8A40-1F16-40C6-9DF4-666294433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60B4AB-AB2E-454B-B34F-8F60629D9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C770B9-4F5A-4E2E-A21E-B43D59CF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19/05/2022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BCE809-2D91-4FEF-9BE2-67689E65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5915D8-7898-4A35-A85E-BC188AEB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331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15A3B-010E-40F0-95C7-40E9781A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5E3851-F3E3-49CA-89DB-198A9DF87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B6384-9B9D-4A09-A634-F7F734BF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19/05/2022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2F064-DF2D-4FED-9288-1BAFE141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AE3655-9DAA-4FE4-8BBB-CC3DF1A2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778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6A90C2-2131-429A-8248-05128975B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44F883-80F4-4C02-B9AD-73AE9B20B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C62FC4-B599-47F4-87FA-9ECABD79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19/05/2022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0A9576-06E8-492A-B89B-CADC54B4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DDB86B-2355-49F3-9809-EF97F507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018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DC2B6-F0AA-4A69-9209-38179EDE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AFD74A-E74C-48E1-8621-0D1C0133D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4F563-2DC4-42D5-8565-4B5AEE67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19/05/2022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DD678-0631-4B19-8942-157A0CC2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D7F7F8-6E54-46C4-B2C5-328EC4C8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3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04262-7CF5-496B-909E-24539CDC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8FBDBF-F5BD-41BB-AAD6-E5D627BFB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F3F5E0-AE11-4407-9093-107551B4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19/05/2022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894796-FD3B-447E-99D9-07D14422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BC4758-7AA9-4D3B-9E26-C279D1A6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708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F3118-56E5-4AEE-8103-D6822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9A86F8-5886-48DF-BB91-6A03C847B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657FB9-64F4-4265-AC1B-50F49AA71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5C892B-EF09-49CF-BB7A-FE0A9170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19/05/2022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677323-7A63-4122-AFA9-2C1294C5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6A3539-C7EB-416A-82FE-18F1C8DD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74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CE521-7EA3-44A2-BD3F-8A3FE286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30B8A4-77FC-45FF-85E2-0A36228CD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EBDD74-ED08-42E3-BE92-EB8C864FA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8AB652-FEFE-4725-8000-4F39A7EAB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ACE53D-2726-4C07-AB60-0FC49C246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AE7482-3BC9-417E-8AC6-887CF1F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19/05/2022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1142D6-8117-4777-87DD-74DC4429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341521-F307-41B8-9481-1C90BEEB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942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71085-54A2-4A83-9C03-FE2586F4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D99CAB-D058-4DF3-A846-A79AE75B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19/05/2022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3DA019-28BD-4B9A-88E5-CCE5187F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7C7F4C-E648-4575-881A-219A13AA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674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456BF6-93D9-44C6-9D51-CF2F65A5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19/05/2022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D9F768-A876-48BF-BE8E-172E1F7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EC31B0-6FD1-46C9-8C33-880EDB7B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798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75F69-14A4-4B40-8CB5-7F9ABC30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86C8C-8B98-47D6-A92D-F9122345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9C2CA5-9E26-47DD-A428-03657032B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77166F-A279-4A3B-B100-F841AA3F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19/05/2022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0DAF45-B766-4A26-9D86-54A40073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B9E095-5FAE-49D6-95B7-1E1C2CEB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283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29C7E-2002-4D81-B4F2-DE0A1715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1A1908-56D2-43D7-9EC3-E77C7927F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C8E9FD-A013-442B-BCCB-AD1689F59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B0D010-2493-42A7-95F9-B263EB74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19/05/2022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223F2A-A55F-4966-B41C-BD173E77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C4A352-721E-410A-94BA-0EF87940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609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E7A4BB-C2E2-4D03-A718-67C56C0B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1E54BA-037F-426A-95D5-A2394C969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0DF04C-38FA-41D6-BEAC-EB208BADC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9DF8-B0D2-410D-BE61-5137DF0C497D}" type="datetimeFigureOut">
              <a:rPr lang="es-PE" smtClean="0"/>
              <a:t>19/05/2022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225D40-FAE6-482A-B8EB-BF9758615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C1F73C-ACD1-42C6-BB73-0FEF6A1ED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036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INGRESO AL SISTEMA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3960020" y="1990725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Usuario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7029450" y="1990725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3960020" y="3076575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Clave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EA0BE2-2E87-4043-B620-6C7004D016DB}"/>
              </a:ext>
            </a:extLst>
          </p:cNvPr>
          <p:cNvSpPr txBox="1"/>
          <p:nvPr/>
        </p:nvSpPr>
        <p:spPr>
          <a:xfrm>
            <a:off x="7029450" y="3076575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pic>
        <p:nvPicPr>
          <p:cNvPr id="1026" name="Picture 2" descr="Usuario (informática) - Wikipedia, la enciclopedia libre">
            <a:extLst>
              <a:ext uri="{FF2B5EF4-FFF2-40B4-BE49-F238E27FC236}">
                <a16:creationId xmlns:a16="http://schemas.microsoft.com/office/drawing/2014/main" id="{B91B2FB6-CFB0-4B14-8A86-C18C05F5D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39" y="1438274"/>
            <a:ext cx="2939762" cy="293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Ingresar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0DC6F2CA-04E3-4B41-AF10-05502C2A1125}"/>
              </a:ext>
            </a:extLst>
          </p:cNvPr>
          <p:cNvSpPr txBox="1"/>
          <p:nvPr/>
        </p:nvSpPr>
        <p:spPr>
          <a:xfrm>
            <a:off x="11600872" y="114223"/>
            <a:ext cx="423708" cy="4616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X</a:t>
            </a:r>
            <a:endParaRPr lang="es-PE" sz="2400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ALTA DE UNA NUEVA CIUDAD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692186" y="1272746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3806139" y="1272746"/>
            <a:ext cx="741604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692186" y="2337030"/>
            <a:ext cx="296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Distancia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EA0BE2-2E87-4043-B620-6C7004D016DB}"/>
              </a:ext>
            </a:extLst>
          </p:cNvPr>
          <p:cNvSpPr txBox="1"/>
          <p:nvPr/>
        </p:nvSpPr>
        <p:spPr>
          <a:xfrm>
            <a:off x="3806140" y="2337030"/>
            <a:ext cx="7416042" cy="639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87526" y="5270212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Grabar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6C204D-F396-4E57-80DD-32AFA7A5D88B}"/>
              </a:ext>
            </a:extLst>
          </p:cNvPr>
          <p:cNvSpPr txBox="1"/>
          <p:nvPr/>
        </p:nvSpPr>
        <p:spPr>
          <a:xfrm>
            <a:off x="692185" y="3394915"/>
            <a:ext cx="296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Tiempo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DCC8C72-DF17-4299-AEF2-0C836F07F214}"/>
              </a:ext>
            </a:extLst>
          </p:cNvPr>
          <p:cNvSpPr txBox="1"/>
          <p:nvPr/>
        </p:nvSpPr>
        <p:spPr>
          <a:xfrm>
            <a:off x="3806139" y="3394915"/>
            <a:ext cx="7416042" cy="639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4F039E2-78D6-4656-8B6E-7B999139CA35}"/>
              </a:ext>
            </a:extLst>
          </p:cNvPr>
          <p:cNvSpPr txBox="1"/>
          <p:nvPr/>
        </p:nvSpPr>
        <p:spPr>
          <a:xfrm>
            <a:off x="11600872" y="114223"/>
            <a:ext cx="423708" cy="4616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X</a:t>
            </a:r>
            <a:endParaRPr lang="es-PE" sz="2400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26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ALTA DE UNA NUEVA CIUDAD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646004" y="971071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3759957" y="971071"/>
            <a:ext cx="741604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646003" y="1715743"/>
            <a:ext cx="296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Distancia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EA0BE2-2E87-4043-B620-6C7004D016DB}"/>
              </a:ext>
            </a:extLst>
          </p:cNvPr>
          <p:cNvSpPr txBox="1"/>
          <p:nvPr/>
        </p:nvSpPr>
        <p:spPr>
          <a:xfrm>
            <a:off x="3759957" y="1715743"/>
            <a:ext cx="7416042" cy="639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87526" y="5270212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Grabar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6C204D-F396-4E57-80DD-32AFA7A5D88B}"/>
              </a:ext>
            </a:extLst>
          </p:cNvPr>
          <p:cNvSpPr txBox="1"/>
          <p:nvPr/>
        </p:nvSpPr>
        <p:spPr>
          <a:xfrm>
            <a:off x="646003" y="2454016"/>
            <a:ext cx="296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Tiempo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DCC8C72-DF17-4299-AEF2-0C836F07F214}"/>
              </a:ext>
            </a:extLst>
          </p:cNvPr>
          <p:cNvSpPr txBox="1"/>
          <p:nvPr/>
        </p:nvSpPr>
        <p:spPr>
          <a:xfrm>
            <a:off x="3759957" y="2454016"/>
            <a:ext cx="7416042" cy="639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8D7025A-B374-4891-84D3-7698BAF4A0EE}"/>
              </a:ext>
            </a:extLst>
          </p:cNvPr>
          <p:cNvSpPr txBox="1"/>
          <p:nvPr/>
        </p:nvSpPr>
        <p:spPr>
          <a:xfrm>
            <a:off x="646003" y="3192289"/>
            <a:ext cx="296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Correo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6CA7BA-C953-43E4-B3BC-7EDBAE4BD4BE}"/>
              </a:ext>
            </a:extLst>
          </p:cNvPr>
          <p:cNvSpPr txBox="1"/>
          <p:nvPr/>
        </p:nvSpPr>
        <p:spPr>
          <a:xfrm>
            <a:off x="3759957" y="3192289"/>
            <a:ext cx="7416042" cy="639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761ABBD-1BFD-4344-AA55-969639881CEE}"/>
              </a:ext>
            </a:extLst>
          </p:cNvPr>
          <p:cNvSpPr txBox="1"/>
          <p:nvPr/>
        </p:nvSpPr>
        <p:spPr>
          <a:xfrm>
            <a:off x="646003" y="3936961"/>
            <a:ext cx="296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Celular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F1A8D8C-34DC-4CB0-B4F0-E7789AB8FBFF}"/>
              </a:ext>
            </a:extLst>
          </p:cNvPr>
          <p:cNvSpPr txBox="1"/>
          <p:nvPr/>
        </p:nvSpPr>
        <p:spPr>
          <a:xfrm>
            <a:off x="3759957" y="3936961"/>
            <a:ext cx="7416042" cy="639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4F039E2-78D6-4656-8B6E-7B999139CA35}"/>
              </a:ext>
            </a:extLst>
          </p:cNvPr>
          <p:cNvSpPr txBox="1"/>
          <p:nvPr/>
        </p:nvSpPr>
        <p:spPr>
          <a:xfrm>
            <a:off x="11600872" y="114223"/>
            <a:ext cx="423708" cy="4616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X</a:t>
            </a:r>
            <a:endParaRPr lang="es-PE" sz="2400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77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REGISTRAR VENTA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692184" y="1543720"/>
            <a:ext cx="2938462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Cliente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3806137" y="1543720"/>
            <a:ext cx="741604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2">
                    <a:lumMod val="50000"/>
                  </a:schemeClr>
                </a:solidFill>
              </a:rPr>
              <a:t>Gustavo Coronel</a:t>
            </a:r>
            <a:endParaRPr lang="es-PE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692183" y="2288392"/>
            <a:ext cx="2967363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Marca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EA0BE2-2E87-4043-B620-6C7004D016DB}"/>
              </a:ext>
            </a:extLst>
          </p:cNvPr>
          <p:cNvSpPr txBox="1"/>
          <p:nvPr/>
        </p:nvSpPr>
        <p:spPr>
          <a:xfrm>
            <a:off x="3806137" y="2288392"/>
            <a:ext cx="7416042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2">
                    <a:lumMod val="50000"/>
                  </a:schemeClr>
                </a:solidFill>
              </a:rPr>
              <a:t>Toyota</a:t>
            </a:r>
            <a:endParaRPr lang="es-PE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87526" y="5593476"/>
            <a:ext cx="8146258" cy="1044000"/>
            <a:chOff x="2628899" y="5048250"/>
            <a:chExt cx="8146258" cy="10440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044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Registrar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044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Cancelar</a:t>
              </a:r>
              <a:endParaRPr lang="es-PE" sz="4400" b="1" dirty="0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6C204D-F396-4E57-80DD-32AFA7A5D88B}"/>
              </a:ext>
            </a:extLst>
          </p:cNvPr>
          <p:cNvSpPr txBox="1"/>
          <p:nvPr/>
        </p:nvSpPr>
        <p:spPr>
          <a:xfrm>
            <a:off x="692183" y="3026665"/>
            <a:ext cx="2967363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Automóvil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DCC8C72-DF17-4299-AEF2-0C836F07F214}"/>
              </a:ext>
            </a:extLst>
          </p:cNvPr>
          <p:cNvSpPr txBox="1"/>
          <p:nvPr/>
        </p:nvSpPr>
        <p:spPr>
          <a:xfrm>
            <a:off x="3806137" y="3026665"/>
            <a:ext cx="7416042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2">
                    <a:lumMod val="50000"/>
                  </a:schemeClr>
                </a:solidFill>
              </a:rPr>
              <a:t>ER78B9 - Aventurero</a:t>
            </a:r>
            <a:endParaRPr lang="es-PE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8D7025A-B374-4891-84D3-7698BAF4A0EE}"/>
              </a:ext>
            </a:extLst>
          </p:cNvPr>
          <p:cNvSpPr txBox="1"/>
          <p:nvPr/>
        </p:nvSpPr>
        <p:spPr>
          <a:xfrm>
            <a:off x="692183" y="3764938"/>
            <a:ext cx="2967363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Color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6CA7BA-C953-43E4-B3BC-7EDBAE4BD4BE}"/>
              </a:ext>
            </a:extLst>
          </p:cNvPr>
          <p:cNvSpPr txBox="1"/>
          <p:nvPr/>
        </p:nvSpPr>
        <p:spPr>
          <a:xfrm>
            <a:off x="3806137" y="3764938"/>
            <a:ext cx="7416042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2">
                    <a:lumMod val="75000"/>
                  </a:schemeClr>
                </a:solidFill>
              </a:rPr>
              <a:t>Azul</a:t>
            </a:r>
            <a:endParaRPr lang="es-PE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761ABBD-1BFD-4344-AA55-969639881CEE}"/>
              </a:ext>
            </a:extLst>
          </p:cNvPr>
          <p:cNvSpPr txBox="1"/>
          <p:nvPr/>
        </p:nvSpPr>
        <p:spPr>
          <a:xfrm>
            <a:off x="692183" y="4509610"/>
            <a:ext cx="2967363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F1A8D8C-34DC-4CB0-B4F0-E7789AB8FBFF}"/>
              </a:ext>
            </a:extLst>
          </p:cNvPr>
          <p:cNvSpPr txBox="1"/>
          <p:nvPr/>
        </p:nvSpPr>
        <p:spPr>
          <a:xfrm>
            <a:off x="3806137" y="4509610"/>
            <a:ext cx="7416042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2">
                    <a:lumMod val="75000"/>
                  </a:schemeClr>
                </a:solidFill>
              </a:rPr>
              <a:t>30,000.00</a:t>
            </a:r>
            <a:endParaRPr lang="es-PE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4F039E2-78D6-4656-8B6E-7B999139CA35}"/>
              </a:ext>
            </a:extLst>
          </p:cNvPr>
          <p:cNvSpPr txBox="1"/>
          <p:nvPr/>
        </p:nvSpPr>
        <p:spPr>
          <a:xfrm>
            <a:off x="11600872" y="114223"/>
            <a:ext cx="423708" cy="4616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X</a:t>
            </a:r>
            <a:endParaRPr lang="es-PE" sz="2400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810A1C1B-A7B6-48DE-8D45-9238A2B0ED2A}"/>
              </a:ext>
            </a:extLst>
          </p:cNvPr>
          <p:cNvSpPr/>
          <p:nvPr/>
        </p:nvSpPr>
        <p:spPr>
          <a:xfrm rot="10800000">
            <a:off x="10450943" y="1649067"/>
            <a:ext cx="637202" cy="418644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828BC19E-0B02-47B2-BB35-9AE2CB4865F4}"/>
              </a:ext>
            </a:extLst>
          </p:cNvPr>
          <p:cNvSpPr/>
          <p:nvPr/>
        </p:nvSpPr>
        <p:spPr>
          <a:xfrm rot="10800000">
            <a:off x="10450943" y="2399948"/>
            <a:ext cx="637202" cy="418644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8AD7CF45-E5D7-41DC-9A37-DF2A051A47E3}"/>
              </a:ext>
            </a:extLst>
          </p:cNvPr>
          <p:cNvSpPr/>
          <p:nvPr/>
        </p:nvSpPr>
        <p:spPr>
          <a:xfrm rot="10800000">
            <a:off x="10450943" y="3105343"/>
            <a:ext cx="637202" cy="418644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A60F375-43DE-4692-8956-EA1793D94562}"/>
              </a:ext>
            </a:extLst>
          </p:cNvPr>
          <p:cNvSpPr txBox="1"/>
          <p:nvPr/>
        </p:nvSpPr>
        <p:spPr>
          <a:xfrm>
            <a:off x="692183" y="832416"/>
            <a:ext cx="2967363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Empleado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089E0ED-55F2-4199-8097-2AF3AC5796F3}"/>
              </a:ext>
            </a:extLst>
          </p:cNvPr>
          <p:cNvSpPr txBox="1"/>
          <p:nvPr/>
        </p:nvSpPr>
        <p:spPr>
          <a:xfrm>
            <a:off x="3806137" y="832416"/>
            <a:ext cx="7416042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2">
                    <a:lumMod val="75000"/>
                  </a:schemeClr>
                </a:solidFill>
              </a:rPr>
              <a:t>Juan </a:t>
            </a:r>
            <a:r>
              <a:rPr lang="es-MX" sz="2800" dirty="0" err="1">
                <a:solidFill>
                  <a:schemeClr val="tx2">
                    <a:lumMod val="75000"/>
                  </a:schemeClr>
                </a:solidFill>
              </a:rPr>
              <a:t>Perez</a:t>
            </a:r>
            <a:endParaRPr lang="es-PE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3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 36">
            <a:extLst>
              <a:ext uri="{FF2B5EF4-FFF2-40B4-BE49-F238E27FC236}">
                <a16:creationId xmlns:a16="http://schemas.microsoft.com/office/drawing/2014/main" id="{73069A36-A620-4C09-9477-49FEB48707AD}"/>
              </a:ext>
            </a:extLst>
          </p:cNvPr>
          <p:cNvSpPr/>
          <p:nvPr/>
        </p:nvSpPr>
        <p:spPr>
          <a:xfrm>
            <a:off x="772136" y="1685925"/>
            <a:ext cx="10238764" cy="86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REGISTRAR REVISIÓN TECNICA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1764902" y="846830"/>
            <a:ext cx="35367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Gustavo Coronel</a:t>
            </a:r>
            <a:endParaRPr lang="es-PE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87526" y="5593476"/>
            <a:ext cx="8146258" cy="1044000"/>
            <a:chOff x="2628899" y="5048250"/>
            <a:chExt cx="8146258" cy="10440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044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Registrar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044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Cancelar</a:t>
              </a:r>
              <a:endParaRPr lang="es-PE" sz="4400" b="1" dirty="0"/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4F039E2-78D6-4656-8B6E-7B999139CA35}"/>
              </a:ext>
            </a:extLst>
          </p:cNvPr>
          <p:cNvSpPr txBox="1"/>
          <p:nvPr/>
        </p:nvSpPr>
        <p:spPr>
          <a:xfrm>
            <a:off x="11600872" y="114223"/>
            <a:ext cx="423708" cy="4616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X</a:t>
            </a:r>
            <a:endParaRPr lang="es-PE" sz="2400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810A1C1B-A7B6-48DE-8D45-9238A2B0ED2A}"/>
              </a:ext>
            </a:extLst>
          </p:cNvPr>
          <p:cNvSpPr/>
          <p:nvPr/>
        </p:nvSpPr>
        <p:spPr>
          <a:xfrm rot="10800000">
            <a:off x="4823923" y="926452"/>
            <a:ext cx="339204" cy="210087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A60F375-43DE-4692-8956-EA1793D94562}"/>
              </a:ext>
            </a:extLst>
          </p:cNvPr>
          <p:cNvSpPr txBox="1"/>
          <p:nvPr/>
        </p:nvSpPr>
        <p:spPr>
          <a:xfrm>
            <a:off x="572111" y="852386"/>
            <a:ext cx="10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Cliente:</a:t>
            </a:r>
            <a:endParaRPr lang="es-P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91A3109-5A92-413B-851D-FFC7C0866B03}"/>
              </a:ext>
            </a:extLst>
          </p:cNvPr>
          <p:cNvSpPr txBox="1"/>
          <p:nvPr/>
        </p:nvSpPr>
        <p:spPr>
          <a:xfrm>
            <a:off x="7717627" y="846270"/>
            <a:ext cx="35367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BA90RT - Aventurero</a:t>
            </a:r>
            <a:endParaRPr lang="es-PE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riángulo isósceles 23">
            <a:extLst>
              <a:ext uri="{FF2B5EF4-FFF2-40B4-BE49-F238E27FC236}">
                <a16:creationId xmlns:a16="http://schemas.microsoft.com/office/drawing/2014/main" id="{67037B58-83A9-459A-B53D-1B9A11778C33}"/>
              </a:ext>
            </a:extLst>
          </p:cNvPr>
          <p:cNvSpPr/>
          <p:nvPr/>
        </p:nvSpPr>
        <p:spPr>
          <a:xfrm rot="10800000">
            <a:off x="10776648" y="925892"/>
            <a:ext cx="339204" cy="210087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F0B9101-4CDB-434B-A412-C88C3AC9F6CB}"/>
              </a:ext>
            </a:extLst>
          </p:cNvPr>
          <p:cNvSpPr txBox="1"/>
          <p:nvPr/>
        </p:nvSpPr>
        <p:spPr>
          <a:xfrm>
            <a:off x="6130455" y="858785"/>
            <a:ext cx="153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Automóvil:</a:t>
            </a:r>
            <a:endParaRPr lang="es-P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5">
            <a:extLst>
              <a:ext uri="{FF2B5EF4-FFF2-40B4-BE49-F238E27FC236}">
                <a16:creationId xmlns:a16="http://schemas.microsoft.com/office/drawing/2014/main" id="{7C7A1B80-5CD2-4F43-8481-FE04C0459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25520"/>
              </p:ext>
            </p:extLst>
          </p:nvPr>
        </p:nvGraphicFramePr>
        <p:xfrm>
          <a:off x="623058" y="2940050"/>
          <a:ext cx="10682286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907">
                  <a:extLst>
                    <a:ext uri="{9D8B030D-6E8A-4147-A177-3AD203B41FA5}">
                      <a16:colId xmlns:a16="http://schemas.microsoft.com/office/drawing/2014/main" val="3569424210"/>
                    </a:ext>
                  </a:extLst>
                </a:gridCol>
                <a:gridCol w="1214582">
                  <a:extLst>
                    <a:ext uri="{9D8B030D-6E8A-4147-A177-3AD203B41FA5}">
                      <a16:colId xmlns:a16="http://schemas.microsoft.com/office/drawing/2014/main" val="1167416989"/>
                    </a:ext>
                  </a:extLst>
                </a:gridCol>
                <a:gridCol w="3017654">
                  <a:extLst>
                    <a:ext uri="{9D8B030D-6E8A-4147-A177-3AD203B41FA5}">
                      <a16:colId xmlns:a16="http://schemas.microsoft.com/office/drawing/2014/main" val="1054077771"/>
                    </a:ext>
                  </a:extLst>
                </a:gridCol>
                <a:gridCol w="1780381">
                  <a:extLst>
                    <a:ext uri="{9D8B030D-6E8A-4147-A177-3AD203B41FA5}">
                      <a16:colId xmlns:a16="http://schemas.microsoft.com/office/drawing/2014/main" val="1120413781"/>
                    </a:ext>
                  </a:extLst>
                </a:gridCol>
                <a:gridCol w="1780381">
                  <a:extLst>
                    <a:ext uri="{9D8B030D-6E8A-4147-A177-3AD203B41FA5}">
                      <a16:colId xmlns:a16="http://schemas.microsoft.com/office/drawing/2014/main" val="431138030"/>
                    </a:ext>
                  </a:extLst>
                </a:gridCol>
                <a:gridCol w="1780381">
                  <a:extLst>
                    <a:ext uri="{9D8B030D-6E8A-4147-A177-3AD203B41FA5}">
                      <a16:colId xmlns:a16="http://schemas.microsoft.com/office/drawing/2014/main" val="541158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CODIGO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PRECIO</a:t>
                      </a:r>
                      <a:b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UNITARIO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CANTIDAD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IMPORTE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055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Cambio de aceite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240.00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240.00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70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Cambio de filtro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150.00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300.00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30316"/>
                  </a:ext>
                </a:extLst>
              </a:tr>
            </a:tbl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A52F7466-CE55-4D76-98E3-E2A336D2CC0C}"/>
              </a:ext>
            </a:extLst>
          </p:cNvPr>
          <p:cNvSpPr txBox="1"/>
          <p:nvPr/>
        </p:nvSpPr>
        <p:spPr>
          <a:xfrm>
            <a:off x="1907777" y="4669371"/>
            <a:ext cx="20069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457.63</a:t>
            </a:r>
            <a:endParaRPr lang="es-PE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FEE69E8-C444-40B0-B8DB-726B78EE9C27}"/>
              </a:ext>
            </a:extLst>
          </p:cNvPr>
          <p:cNvSpPr txBox="1"/>
          <p:nvPr/>
        </p:nvSpPr>
        <p:spPr>
          <a:xfrm>
            <a:off x="714986" y="4674927"/>
            <a:ext cx="10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Importe:</a:t>
            </a:r>
            <a:endParaRPr lang="es-P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437C34D-6D95-4582-99BE-3EC3142D2109}"/>
              </a:ext>
            </a:extLst>
          </p:cNvPr>
          <p:cNvSpPr txBox="1"/>
          <p:nvPr/>
        </p:nvSpPr>
        <p:spPr>
          <a:xfrm>
            <a:off x="9280724" y="4669371"/>
            <a:ext cx="20069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540.00</a:t>
            </a:r>
            <a:endParaRPr lang="es-PE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8E4243C-38C2-453B-B9AA-D16F59A782E2}"/>
              </a:ext>
            </a:extLst>
          </p:cNvPr>
          <p:cNvSpPr txBox="1"/>
          <p:nvPr/>
        </p:nvSpPr>
        <p:spPr>
          <a:xfrm>
            <a:off x="8087933" y="4674927"/>
            <a:ext cx="10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Total:</a:t>
            </a:r>
            <a:endParaRPr lang="es-P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06BE680-B9BB-4F2B-A462-11B1D318431D}"/>
              </a:ext>
            </a:extLst>
          </p:cNvPr>
          <p:cNvSpPr txBox="1"/>
          <p:nvPr/>
        </p:nvSpPr>
        <p:spPr>
          <a:xfrm>
            <a:off x="5562898" y="4669371"/>
            <a:ext cx="20069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82.37</a:t>
            </a:r>
            <a:endParaRPr lang="es-PE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7E66D8B-E484-4142-A881-61EAD588EB6F}"/>
              </a:ext>
            </a:extLst>
          </p:cNvPr>
          <p:cNvSpPr txBox="1"/>
          <p:nvPr/>
        </p:nvSpPr>
        <p:spPr>
          <a:xfrm>
            <a:off x="4307682" y="4674927"/>
            <a:ext cx="125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Impuesto:</a:t>
            </a:r>
            <a:endParaRPr lang="es-P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3F6B9FC-84CF-4894-B8F6-FAAF1369A482}"/>
              </a:ext>
            </a:extLst>
          </p:cNvPr>
          <p:cNvSpPr txBox="1"/>
          <p:nvPr/>
        </p:nvSpPr>
        <p:spPr>
          <a:xfrm>
            <a:off x="3006021" y="1951689"/>
            <a:ext cx="35367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Cambio de frenos</a:t>
            </a:r>
            <a:endParaRPr lang="es-PE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4F6EEAE-099D-453D-AFFE-9234BCA278BD}"/>
              </a:ext>
            </a:extLst>
          </p:cNvPr>
          <p:cNvSpPr txBox="1"/>
          <p:nvPr/>
        </p:nvSpPr>
        <p:spPr>
          <a:xfrm>
            <a:off x="1038836" y="1956350"/>
            <a:ext cx="199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Revisión técnica:</a:t>
            </a:r>
            <a:endParaRPr lang="es-P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47BDC5B5-DF0F-4276-8307-B16DAE9628EB}"/>
              </a:ext>
            </a:extLst>
          </p:cNvPr>
          <p:cNvSpPr/>
          <p:nvPr/>
        </p:nvSpPr>
        <p:spPr>
          <a:xfrm rot="10800000">
            <a:off x="5987021" y="2031311"/>
            <a:ext cx="339204" cy="210087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3CF4E12-5CAA-4AFA-B379-50333B132A2B}"/>
              </a:ext>
            </a:extLst>
          </p:cNvPr>
          <p:cNvSpPr txBox="1"/>
          <p:nvPr/>
        </p:nvSpPr>
        <p:spPr>
          <a:xfrm>
            <a:off x="6755173" y="1951688"/>
            <a:ext cx="20069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S/. 230.00</a:t>
            </a:r>
            <a:endParaRPr lang="es-PE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24506CF5-C23F-4994-8F3E-850C4F5801E5}"/>
              </a:ext>
            </a:extLst>
          </p:cNvPr>
          <p:cNvSpPr/>
          <p:nvPr/>
        </p:nvSpPr>
        <p:spPr>
          <a:xfrm>
            <a:off x="9076134" y="1906536"/>
            <a:ext cx="1337434" cy="459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Agregar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3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94B0836-D443-47B5-BE53-489B3014F881}"/>
              </a:ext>
            </a:extLst>
          </p:cNvPr>
          <p:cNvSpPr/>
          <p:nvPr/>
        </p:nvSpPr>
        <p:spPr>
          <a:xfrm>
            <a:off x="3177309" y="1413163"/>
            <a:ext cx="5200073" cy="370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err="1"/>
              <a:t>validarUsuario</a:t>
            </a:r>
            <a:endParaRPr lang="es-PE" sz="3600" dirty="0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43A872F1-8B94-4FB3-9960-03522C729FAE}"/>
              </a:ext>
            </a:extLst>
          </p:cNvPr>
          <p:cNvSpPr/>
          <p:nvPr/>
        </p:nvSpPr>
        <p:spPr>
          <a:xfrm>
            <a:off x="1902691" y="1856509"/>
            <a:ext cx="1182255" cy="1219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E4A178E-67C7-47A3-9093-617B867CF5FF}"/>
              </a:ext>
            </a:extLst>
          </p:cNvPr>
          <p:cNvSpPr/>
          <p:nvPr/>
        </p:nvSpPr>
        <p:spPr>
          <a:xfrm>
            <a:off x="1902691" y="3401291"/>
            <a:ext cx="1182255" cy="1219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22E8304-BA0B-4353-9CB2-9B5EF2DDADCF}"/>
              </a:ext>
            </a:extLst>
          </p:cNvPr>
          <p:cNvSpPr txBox="1"/>
          <p:nvPr/>
        </p:nvSpPr>
        <p:spPr>
          <a:xfrm>
            <a:off x="1019116" y="228144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usuario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F3C34D-0842-4F38-A533-FCABD9CF952E}"/>
              </a:ext>
            </a:extLst>
          </p:cNvPr>
          <p:cNvSpPr txBox="1"/>
          <p:nvPr/>
        </p:nvSpPr>
        <p:spPr>
          <a:xfrm>
            <a:off x="1131165" y="3826225"/>
            <a:ext cx="65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clave</a:t>
            </a:r>
            <a:endParaRPr lang="es-PE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34E6824E-7EFC-4DEB-AD17-2CC82699D838}"/>
              </a:ext>
            </a:extLst>
          </p:cNvPr>
          <p:cNvSpPr/>
          <p:nvPr/>
        </p:nvSpPr>
        <p:spPr>
          <a:xfrm>
            <a:off x="8469745" y="2819400"/>
            <a:ext cx="1182255" cy="1219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497287C-6B3C-41E6-A53A-879C97666AB9}"/>
              </a:ext>
            </a:extLst>
          </p:cNvPr>
          <p:cNvSpPr txBox="1"/>
          <p:nvPr/>
        </p:nvSpPr>
        <p:spPr>
          <a:xfrm>
            <a:off x="9744363" y="3216625"/>
            <a:ext cx="146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empleadoDto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661623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115</Words>
  <Application>Microsoft Office PowerPoint</Application>
  <PresentationFormat>Panorámica</PresentationFormat>
  <Paragraphs>78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Console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Gustavo Coronel</cp:lastModifiedBy>
  <cp:revision>13</cp:revision>
  <dcterms:created xsi:type="dcterms:W3CDTF">2021-05-20T20:59:17Z</dcterms:created>
  <dcterms:modified xsi:type="dcterms:W3CDTF">2022-05-19T20:12:01Z</dcterms:modified>
</cp:coreProperties>
</file>