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EAEAEA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26/05/2022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26/05/2022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26/05/2022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26/05/2022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26/05/2022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26/05/2022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26/05/2022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26/05/2022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26/05/2022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26/05/2022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26/05/2022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26/05/2022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INGRESO AL SISTEMA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960020" y="199072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7029450" y="199072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960020" y="307657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Clave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7029450" y="307657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pic>
        <p:nvPicPr>
          <p:cNvPr id="1026" name="Picture 2" descr="Usuario (informática) - Wikipedia, la enciclopedia libre">
            <a:extLst>
              <a:ext uri="{FF2B5EF4-FFF2-40B4-BE49-F238E27FC236}">
                <a16:creationId xmlns:a16="http://schemas.microsoft.com/office/drawing/2014/main" id="{B91B2FB6-CFB0-4B14-8A86-C18C05F5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9" y="1438274"/>
            <a:ext cx="2939762" cy="29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DC6F2CA-04E3-4B41-AF10-05502C2A112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ALTA DE UNA NUEVA CIUDAD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692186" y="1272746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3806139" y="1272746"/>
            <a:ext cx="741604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692186" y="2337030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Distancia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3806140" y="2337030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270212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6C204D-F396-4E57-80DD-32AFA7A5D88B}"/>
              </a:ext>
            </a:extLst>
          </p:cNvPr>
          <p:cNvSpPr txBox="1"/>
          <p:nvPr/>
        </p:nvSpPr>
        <p:spPr>
          <a:xfrm>
            <a:off x="692185" y="3394915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Tiempo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CC8C72-DF17-4299-AEF2-0C836F07F214}"/>
              </a:ext>
            </a:extLst>
          </p:cNvPr>
          <p:cNvSpPr txBox="1"/>
          <p:nvPr/>
        </p:nvSpPr>
        <p:spPr>
          <a:xfrm>
            <a:off x="3806139" y="3394915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NUEVA RUTA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692184" y="1543726"/>
            <a:ext cx="293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Ciudad origen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3806137" y="1543726"/>
            <a:ext cx="7416043" cy="461665"/>
          </a:xfrm>
          <a:prstGeom prst="rect">
            <a:avLst/>
          </a:prstGeom>
          <a:solidFill>
            <a:srgbClr val="F7F7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LIMA PLAZA NORTE</a:t>
            </a:r>
            <a:endParaRPr lang="es-PE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692183" y="2140622"/>
            <a:ext cx="296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Ciudad destino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3806137" y="2140622"/>
            <a:ext cx="7416042" cy="461665"/>
          </a:xfrm>
          <a:prstGeom prst="rect">
            <a:avLst/>
          </a:prstGeom>
          <a:solidFill>
            <a:srgbClr val="F7F7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CHICLAYO</a:t>
            </a:r>
            <a:endParaRPr lang="es-PE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593476"/>
            <a:ext cx="8146258" cy="1044000"/>
            <a:chOff x="2628899" y="5048250"/>
            <a:chExt cx="8146258" cy="1044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04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Registrar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044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Cancelar</a:t>
              </a:r>
              <a:endParaRPr lang="es-PE" sz="4400" b="1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6C204D-F396-4E57-80DD-32AFA7A5D88B}"/>
              </a:ext>
            </a:extLst>
          </p:cNvPr>
          <p:cNvSpPr txBox="1"/>
          <p:nvPr/>
        </p:nvSpPr>
        <p:spPr>
          <a:xfrm>
            <a:off x="692183" y="2731116"/>
            <a:ext cx="296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1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CC8C72-DF17-4299-AEF2-0C836F07F214}"/>
              </a:ext>
            </a:extLst>
          </p:cNvPr>
          <p:cNvSpPr txBox="1"/>
          <p:nvPr/>
        </p:nvSpPr>
        <p:spPr>
          <a:xfrm>
            <a:off x="3806137" y="2731116"/>
            <a:ext cx="7416042" cy="461665"/>
          </a:xfrm>
          <a:prstGeom prst="rect">
            <a:avLst/>
          </a:prstGeom>
          <a:solidFill>
            <a:srgbClr val="F7F7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</a:t>
            </a:r>
            <a:endParaRPr lang="es-PE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D7025A-B374-4891-84D3-7698BAF4A0EE}"/>
              </a:ext>
            </a:extLst>
          </p:cNvPr>
          <p:cNvSpPr txBox="1"/>
          <p:nvPr/>
        </p:nvSpPr>
        <p:spPr>
          <a:xfrm>
            <a:off x="692183" y="3367793"/>
            <a:ext cx="296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2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6CA7BA-C953-43E4-B3BC-7EDBAE4BD4BE}"/>
              </a:ext>
            </a:extLst>
          </p:cNvPr>
          <p:cNvSpPr txBox="1"/>
          <p:nvPr/>
        </p:nvSpPr>
        <p:spPr>
          <a:xfrm>
            <a:off x="3806137" y="3367793"/>
            <a:ext cx="7416042" cy="461665"/>
          </a:xfrm>
          <a:prstGeom prst="rect">
            <a:avLst/>
          </a:prstGeom>
          <a:solidFill>
            <a:srgbClr val="F7F7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</a:t>
            </a:r>
            <a:endParaRPr lang="es-PE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61ABBD-1BFD-4344-AA55-969639881CEE}"/>
              </a:ext>
            </a:extLst>
          </p:cNvPr>
          <p:cNvSpPr txBox="1"/>
          <p:nvPr/>
        </p:nvSpPr>
        <p:spPr>
          <a:xfrm>
            <a:off x="692183" y="4010869"/>
            <a:ext cx="296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3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1A8D8C-34DC-4CB0-B4F0-E7789AB8FBFF}"/>
              </a:ext>
            </a:extLst>
          </p:cNvPr>
          <p:cNvSpPr txBox="1"/>
          <p:nvPr/>
        </p:nvSpPr>
        <p:spPr>
          <a:xfrm>
            <a:off x="3806137" y="4010869"/>
            <a:ext cx="7416042" cy="461665"/>
          </a:xfrm>
          <a:prstGeom prst="rect">
            <a:avLst/>
          </a:prstGeom>
          <a:solidFill>
            <a:srgbClr val="F7F7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</a:t>
            </a:r>
            <a:endParaRPr lang="es-PE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810A1C1B-A7B6-48DE-8D45-9238A2B0ED2A}"/>
              </a:ext>
            </a:extLst>
          </p:cNvPr>
          <p:cNvSpPr/>
          <p:nvPr/>
        </p:nvSpPr>
        <p:spPr>
          <a:xfrm rot="10800000">
            <a:off x="10450943" y="1649073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828BC19E-0B02-47B2-BB35-9AE2CB4865F4}"/>
              </a:ext>
            </a:extLst>
          </p:cNvPr>
          <p:cNvSpPr/>
          <p:nvPr/>
        </p:nvSpPr>
        <p:spPr>
          <a:xfrm rot="10800000">
            <a:off x="10450943" y="2252178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60F375-43DE-4692-8956-EA1793D94562}"/>
              </a:ext>
            </a:extLst>
          </p:cNvPr>
          <p:cNvSpPr txBox="1"/>
          <p:nvPr/>
        </p:nvSpPr>
        <p:spPr>
          <a:xfrm>
            <a:off x="692183" y="943254"/>
            <a:ext cx="296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 ruta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089E0ED-55F2-4199-8097-2AF3AC5796F3}"/>
              </a:ext>
            </a:extLst>
          </p:cNvPr>
          <p:cNvSpPr txBox="1"/>
          <p:nvPr/>
        </p:nvSpPr>
        <p:spPr>
          <a:xfrm>
            <a:off x="3806137" y="943254"/>
            <a:ext cx="7416042" cy="461665"/>
          </a:xfrm>
          <a:prstGeom prst="rect">
            <a:avLst/>
          </a:prstGeom>
          <a:solidFill>
            <a:srgbClr val="F7F7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PLAZA NORTE - CHICLAYO</a:t>
            </a:r>
            <a:endParaRPr lang="es-PE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0074286-8AB3-F16D-B0A3-D9C084AF5D11}"/>
              </a:ext>
            </a:extLst>
          </p:cNvPr>
          <p:cNvSpPr txBox="1"/>
          <p:nvPr/>
        </p:nvSpPr>
        <p:spPr>
          <a:xfrm>
            <a:off x="692183" y="4658048"/>
            <a:ext cx="2967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4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4B20321-99CA-CC33-2D03-56463A1CDEDA}"/>
              </a:ext>
            </a:extLst>
          </p:cNvPr>
          <p:cNvSpPr txBox="1"/>
          <p:nvPr/>
        </p:nvSpPr>
        <p:spPr>
          <a:xfrm>
            <a:off x="3806137" y="4658048"/>
            <a:ext cx="7416042" cy="461665"/>
          </a:xfrm>
          <a:prstGeom prst="rect">
            <a:avLst/>
          </a:prstGeom>
          <a:solidFill>
            <a:srgbClr val="F7F7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endParaRPr lang="es-PE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4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ALTA DE UNA NUEVA CIUDAD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646004" y="971071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3759957" y="971071"/>
            <a:ext cx="741604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646003" y="1715743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Distancia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3759957" y="1715743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270212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6C204D-F396-4E57-80DD-32AFA7A5D88B}"/>
              </a:ext>
            </a:extLst>
          </p:cNvPr>
          <p:cNvSpPr txBox="1"/>
          <p:nvPr/>
        </p:nvSpPr>
        <p:spPr>
          <a:xfrm>
            <a:off x="646003" y="2454016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Tiempo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CC8C72-DF17-4299-AEF2-0C836F07F214}"/>
              </a:ext>
            </a:extLst>
          </p:cNvPr>
          <p:cNvSpPr txBox="1"/>
          <p:nvPr/>
        </p:nvSpPr>
        <p:spPr>
          <a:xfrm>
            <a:off x="3759957" y="2454016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D7025A-B374-4891-84D3-7698BAF4A0EE}"/>
              </a:ext>
            </a:extLst>
          </p:cNvPr>
          <p:cNvSpPr txBox="1"/>
          <p:nvPr/>
        </p:nvSpPr>
        <p:spPr>
          <a:xfrm>
            <a:off x="646003" y="3192289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6CA7BA-C953-43E4-B3BC-7EDBAE4BD4BE}"/>
              </a:ext>
            </a:extLst>
          </p:cNvPr>
          <p:cNvSpPr txBox="1"/>
          <p:nvPr/>
        </p:nvSpPr>
        <p:spPr>
          <a:xfrm>
            <a:off x="3759957" y="3192289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61ABBD-1BFD-4344-AA55-969639881CEE}"/>
              </a:ext>
            </a:extLst>
          </p:cNvPr>
          <p:cNvSpPr txBox="1"/>
          <p:nvPr/>
        </p:nvSpPr>
        <p:spPr>
          <a:xfrm>
            <a:off x="646003" y="3936961"/>
            <a:ext cx="296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Celular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1A8D8C-34DC-4CB0-B4F0-E7789AB8FBFF}"/>
              </a:ext>
            </a:extLst>
          </p:cNvPr>
          <p:cNvSpPr txBox="1"/>
          <p:nvPr/>
        </p:nvSpPr>
        <p:spPr>
          <a:xfrm>
            <a:off x="3759957" y="3936961"/>
            <a:ext cx="7416042" cy="639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77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VENTA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692184" y="1543720"/>
            <a:ext cx="2938462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Cliente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3806137" y="1543720"/>
            <a:ext cx="741604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Gustavo Coronel</a:t>
            </a:r>
            <a:endParaRPr lang="es-PE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692183" y="2288392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3806137" y="2288392"/>
            <a:ext cx="7416042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Toyota</a:t>
            </a:r>
            <a:endParaRPr lang="es-PE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593476"/>
            <a:ext cx="8146258" cy="1044000"/>
            <a:chOff x="2628899" y="5048250"/>
            <a:chExt cx="8146258" cy="1044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04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Registrar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044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Cancelar</a:t>
              </a:r>
              <a:endParaRPr lang="es-PE" sz="4400" b="1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6C204D-F396-4E57-80DD-32AFA7A5D88B}"/>
              </a:ext>
            </a:extLst>
          </p:cNvPr>
          <p:cNvSpPr txBox="1"/>
          <p:nvPr/>
        </p:nvSpPr>
        <p:spPr>
          <a:xfrm>
            <a:off x="692183" y="3026665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Automóvil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CC8C72-DF17-4299-AEF2-0C836F07F214}"/>
              </a:ext>
            </a:extLst>
          </p:cNvPr>
          <p:cNvSpPr txBox="1"/>
          <p:nvPr/>
        </p:nvSpPr>
        <p:spPr>
          <a:xfrm>
            <a:off x="3806137" y="3026665"/>
            <a:ext cx="7416042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ER78B9 - Aventurero</a:t>
            </a:r>
            <a:endParaRPr lang="es-PE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D7025A-B374-4891-84D3-7698BAF4A0EE}"/>
              </a:ext>
            </a:extLst>
          </p:cNvPr>
          <p:cNvSpPr txBox="1"/>
          <p:nvPr/>
        </p:nvSpPr>
        <p:spPr>
          <a:xfrm>
            <a:off x="692183" y="3764938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6CA7BA-C953-43E4-B3BC-7EDBAE4BD4BE}"/>
              </a:ext>
            </a:extLst>
          </p:cNvPr>
          <p:cNvSpPr txBox="1"/>
          <p:nvPr/>
        </p:nvSpPr>
        <p:spPr>
          <a:xfrm>
            <a:off x="3806137" y="3764938"/>
            <a:ext cx="7416042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2">
                    <a:lumMod val="75000"/>
                  </a:schemeClr>
                </a:solidFill>
              </a:rPr>
              <a:t>Azul</a:t>
            </a:r>
            <a:endParaRPr lang="es-PE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61ABBD-1BFD-4344-AA55-969639881CEE}"/>
              </a:ext>
            </a:extLst>
          </p:cNvPr>
          <p:cNvSpPr txBox="1"/>
          <p:nvPr/>
        </p:nvSpPr>
        <p:spPr>
          <a:xfrm>
            <a:off x="692183" y="4509610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1A8D8C-34DC-4CB0-B4F0-E7789AB8FBFF}"/>
              </a:ext>
            </a:extLst>
          </p:cNvPr>
          <p:cNvSpPr txBox="1"/>
          <p:nvPr/>
        </p:nvSpPr>
        <p:spPr>
          <a:xfrm>
            <a:off x="3806137" y="4509610"/>
            <a:ext cx="7416042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2">
                    <a:lumMod val="75000"/>
                  </a:schemeClr>
                </a:solidFill>
              </a:rPr>
              <a:t>30,000.00</a:t>
            </a:r>
            <a:endParaRPr lang="es-PE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810A1C1B-A7B6-48DE-8D45-9238A2B0ED2A}"/>
              </a:ext>
            </a:extLst>
          </p:cNvPr>
          <p:cNvSpPr/>
          <p:nvPr/>
        </p:nvSpPr>
        <p:spPr>
          <a:xfrm rot="10800000">
            <a:off x="10450943" y="1649067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828BC19E-0B02-47B2-BB35-9AE2CB4865F4}"/>
              </a:ext>
            </a:extLst>
          </p:cNvPr>
          <p:cNvSpPr/>
          <p:nvPr/>
        </p:nvSpPr>
        <p:spPr>
          <a:xfrm rot="10800000">
            <a:off x="10450943" y="2399948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8AD7CF45-E5D7-41DC-9A37-DF2A051A47E3}"/>
              </a:ext>
            </a:extLst>
          </p:cNvPr>
          <p:cNvSpPr/>
          <p:nvPr/>
        </p:nvSpPr>
        <p:spPr>
          <a:xfrm rot="10800000">
            <a:off x="10450943" y="3105343"/>
            <a:ext cx="637202" cy="418644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60F375-43DE-4692-8956-EA1793D94562}"/>
              </a:ext>
            </a:extLst>
          </p:cNvPr>
          <p:cNvSpPr txBox="1"/>
          <p:nvPr/>
        </p:nvSpPr>
        <p:spPr>
          <a:xfrm>
            <a:off x="692183" y="832416"/>
            <a:ext cx="2967363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Empleado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089E0ED-55F2-4199-8097-2AF3AC5796F3}"/>
              </a:ext>
            </a:extLst>
          </p:cNvPr>
          <p:cNvSpPr txBox="1"/>
          <p:nvPr/>
        </p:nvSpPr>
        <p:spPr>
          <a:xfrm>
            <a:off x="3806137" y="832416"/>
            <a:ext cx="7416042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2">
                    <a:lumMod val="75000"/>
                  </a:schemeClr>
                </a:solidFill>
              </a:rPr>
              <a:t>Juan </a:t>
            </a:r>
            <a:r>
              <a:rPr lang="es-MX" sz="2800" dirty="0" err="1">
                <a:solidFill>
                  <a:schemeClr val="tx2">
                    <a:lumMod val="75000"/>
                  </a:schemeClr>
                </a:solidFill>
              </a:rPr>
              <a:t>Perez</a:t>
            </a:r>
            <a:endParaRPr lang="es-PE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3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:a16="http://schemas.microsoft.com/office/drawing/2014/main" id="{73069A36-A620-4C09-9477-49FEB48707AD}"/>
              </a:ext>
            </a:extLst>
          </p:cNvPr>
          <p:cNvSpPr/>
          <p:nvPr/>
        </p:nvSpPr>
        <p:spPr>
          <a:xfrm>
            <a:off x="772136" y="1685925"/>
            <a:ext cx="10238764" cy="86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REVISIÓN TECNICA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1764902" y="846830"/>
            <a:ext cx="3536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87526" y="5593476"/>
            <a:ext cx="8146258" cy="1044000"/>
            <a:chOff x="2628899" y="5048250"/>
            <a:chExt cx="8146258" cy="1044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04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Registrar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044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Cancelar</a:t>
              </a:r>
              <a:endParaRPr lang="es-PE" sz="4400" b="1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F039E2-78D6-4656-8B6E-7B999139CA35}"/>
              </a:ext>
            </a:extLst>
          </p:cNvPr>
          <p:cNvSpPr txBox="1"/>
          <p:nvPr/>
        </p:nvSpPr>
        <p:spPr>
          <a:xfrm>
            <a:off x="11600872" y="114223"/>
            <a:ext cx="423708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X</a:t>
            </a:r>
            <a:endParaRPr lang="es-PE" sz="24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810A1C1B-A7B6-48DE-8D45-9238A2B0ED2A}"/>
              </a:ext>
            </a:extLst>
          </p:cNvPr>
          <p:cNvSpPr/>
          <p:nvPr/>
        </p:nvSpPr>
        <p:spPr>
          <a:xfrm rot="10800000">
            <a:off x="4823923" y="926452"/>
            <a:ext cx="339204" cy="210087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60F375-43DE-4692-8956-EA1793D94562}"/>
              </a:ext>
            </a:extLst>
          </p:cNvPr>
          <p:cNvSpPr txBox="1"/>
          <p:nvPr/>
        </p:nvSpPr>
        <p:spPr>
          <a:xfrm>
            <a:off x="572111" y="852386"/>
            <a:ext cx="10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91A3109-5A92-413B-851D-FFC7C0866B03}"/>
              </a:ext>
            </a:extLst>
          </p:cNvPr>
          <p:cNvSpPr txBox="1"/>
          <p:nvPr/>
        </p:nvSpPr>
        <p:spPr>
          <a:xfrm>
            <a:off x="7717627" y="846270"/>
            <a:ext cx="3536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BA90RT - Aventurero</a:t>
            </a:r>
            <a:endParaRPr lang="es-P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67037B58-83A9-459A-B53D-1B9A11778C33}"/>
              </a:ext>
            </a:extLst>
          </p:cNvPr>
          <p:cNvSpPr/>
          <p:nvPr/>
        </p:nvSpPr>
        <p:spPr>
          <a:xfrm rot="10800000">
            <a:off x="10776648" y="925892"/>
            <a:ext cx="339204" cy="210087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F0B9101-4CDB-434B-A412-C88C3AC9F6CB}"/>
              </a:ext>
            </a:extLst>
          </p:cNvPr>
          <p:cNvSpPr txBox="1"/>
          <p:nvPr/>
        </p:nvSpPr>
        <p:spPr>
          <a:xfrm>
            <a:off x="6130455" y="858785"/>
            <a:ext cx="15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Automóvil: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5">
            <a:extLst>
              <a:ext uri="{FF2B5EF4-FFF2-40B4-BE49-F238E27FC236}">
                <a16:creationId xmlns:a16="http://schemas.microsoft.com/office/drawing/2014/main" id="{7C7A1B80-5CD2-4F43-8481-FE04C0459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25520"/>
              </p:ext>
            </p:extLst>
          </p:nvPr>
        </p:nvGraphicFramePr>
        <p:xfrm>
          <a:off x="623058" y="2940050"/>
          <a:ext cx="10682286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07">
                  <a:extLst>
                    <a:ext uri="{9D8B030D-6E8A-4147-A177-3AD203B41FA5}">
                      <a16:colId xmlns:a16="http://schemas.microsoft.com/office/drawing/2014/main" val="3569424210"/>
                    </a:ext>
                  </a:extLst>
                </a:gridCol>
                <a:gridCol w="1214582">
                  <a:extLst>
                    <a:ext uri="{9D8B030D-6E8A-4147-A177-3AD203B41FA5}">
                      <a16:colId xmlns:a16="http://schemas.microsoft.com/office/drawing/2014/main" val="1167416989"/>
                    </a:ext>
                  </a:extLst>
                </a:gridCol>
                <a:gridCol w="3017654">
                  <a:extLst>
                    <a:ext uri="{9D8B030D-6E8A-4147-A177-3AD203B41FA5}">
                      <a16:colId xmlns:a16="http://schemas.microsoft.com/office/drawing/2014/main" val="1054077771"/>
                    </a:ext>
                  </a:extLst>
                </a:gridCol>
                <a:gridCol w="1780381">
                  <a:extLst>
                    <a:ext uri="{9D8B030D-6E8A-4147-A177-3AD203B41FA5}">
                      <a16:colId xmlns:a16="http://schemas.microsoft.com/office/drawing/2014/main" val="1120413781"/>
                    </a:ext>
                  </a:extLst>
                </a:gridCol>
                <a:gridCol w="1780381">
                  <a:extLst>
                    <a:ext uri="{9D8B030D-6E8A-4147-A177-3AD203B41FA5}">
                      <a16:colId xmlns:a16="http://schemas.microsoft.com/office/drawing/2014/main" val="431138030"/>
                    </a:ext>
                  </a:extLst>
                </a:gridCol>
                <a:gridCol w="1780381">
                  <a:extLst>
                    <a:ext uri="{9D8B030D-6E8A-4147-A177-3AD203B41FA5}">
                      <a16:colId xmlns:a16="http://schemas.microsoft.com/office/drawing/2014/main" val="541158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CODIGO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</a:t>
                      </a:r>
                      <a:b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UNITARIO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IMPORTE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55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Cambio de aceite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7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Cambio de filtro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300.00</a:t>
                      </a:r>
                      <a:endParaRPr lang="es-P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30316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A52F7466-CE55-4D76-98E3-E2A336D2CC0C}"/>
              </a:ext>
            </a:extLst>
          </p:cNvPr>
          <p:cNvSpPr txBox="1"/>
          <p:nvPr/>
        </p:nvSpPr>
        <p:spPr>
          <a:xfrm>
            <a:off x="1907777" y="4669371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457.63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FEE69E8-C444-40B0-B8DB-726B78EE9C27}"/>
              </a:ext>
            </a:extLst>
          </p:cNvPr>
          <p:cNvSpPr txBox="1"/>
          <p:nvPr/>
        </p:nvSpPr>
        <p:spPr>
          <a:xfrm>
            <a:off x="714986" y="4674927"/>
            <a:ext cx="10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Importe: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437C34D-6D95-4582-99BE-3EC3142D2109}"/>
              </a:ext>
            </a:extLst>
          </p:cNvPr>
          <p:cNvSpPr txBox="1"/>
          <p:nvPr/>
        </p:nvSpPr>
        <p:spPr>
          <a:xfrm>
            <a:off x="9280724" y="4669371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540.00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8E4243C-38C2-453B-B9AA-D16F59A782E2}"/>
              </a:ext>
            </a:extLst>
          </p:cNvPr>
          <p:cNvSpPr txBox="1"/>
          <p:nvPr/>
        </p:nvSpPr>
        <p:spPr>
          <a:xfrm>
            <a:off x="8087933" y="4674927"/>
            <a:ext cx="10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06BE680-B9BB-4F2B-A462-11B1D318431D}"/>
              </a:ext>
            </a:extLst>
          </p:cNvPr>
          <p:cNvSpPr txBox="1"/>
          <p:nvPr/>
        </p:nvSpPr>
        <p:spPr>
          <a:xfrm>
            <a:off x="5562898" y="4669371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82.37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7E66D8B-E484-4142-A881-61EAD588EB6F}"/>
              </a:ext>
            </a:extLst>
          </p:cNvPr>
          <p:cNvSpPr txBox="1"/>
          <p:nvPr/>
        </p:nvSpPr>
        <p:spPr>
          <a:xfrm>
            <a:off x="4307682" y="4674927"/>
            <a:ext cx="125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Impuesto: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3F6B9FC-84CF-4894-B8F6-FAAF1369A482}"/>
              </a:ext>
            </a:extLst>
          </p:cNvPr>
          <p:cNvSpPr txBox="1"/>
          <p:nvPr/>
        </p:nvSpPr>
        <p:spPr>
          <a:xfrm>
            <a:off x="3006021" y="1951689"/>
            <a:ext cx="35367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 de frenos</a:t>
            </a:r>
            <a:endParaRPr lang="es-PE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4F6EEAE-099D-453D-AFFE-9234BCA278BD}"/>
              </a:ext>
            </a:extLst>
          </p:cNvPr>
          <p:cNvSpPr txBox="1"/>
          <p:nvPr/>
        </p:nvSpPr>
        <p:spPr>
          <a:xfrm>
            <a:off x="1038836" y="1956350"/>
            <a:ext cx="19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Revisión técnica: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47BDC5B5-DF0F-4276-8307-B16DAE9628EB}"/>
              </a:ext>
            </a:extLst>
          </p:cNvPr>
          <p:cNvSpPr/>
          <p:nvPr/>
        </p:nvSpPr>
        <p:spPr>
          <a:xfrm rot="10800000">
            <a:off x="5987021" y="2031311"/>
            <a:ext cx="339204" cy="210087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3CF4E12-5CAA-4AFA-B379-50333B132A2B}"/>
              </a:ext>
            </a:extLst>
          </p:cNvPr>
          <p:cNvSpPr txBox="1"/>
          <p:nvPr/>
        </p:nvSpPr>
        <p:spPr>
          <a:xfrm>
            <a:off x="6755173" y="1951688"/>
            <a:ext cx="20069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S/. 230.00</a:t>
            </a:r>
            <a:endParaRPr lang="es-P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24506CF5-C23F-4994-8F3E-850C4F5801E5}"/>
              </a:ext>
            </a:extLst>
          </p:cNvPr>
          <p:cNvSpPr/>
          <p:nvPr/>
        </p:nvSpPr>
        <p:spPr>
          <a:xfrm>
            <a:off x="9076134" y="1906536"/>
            <a:ext cx="1337434" cy="45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Agregar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3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94B0836-D443-47B5-BE53-489B3014F881}"/>
              </a:ext>
            </a:extLst>
          </p:cNvPr>
          <p:cNvSpPr/>
          <p:nvPr/>
        </p:nvSpPr>
        <p:spPr>
          <a:xfrm>
            <a:off x="3177309" y="1413163"/>
            <a:ext cx="5200073" cy="370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err="1"/>
              <a:t>validarUsuario</a:t>
            </a:r>
            <a:endParaRPr lang="es-PE" sz="3600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43A872F1-8B94-4FB3-9960-03522C729FAE}"/>
              </a:ext>
            </a:extLst>
          </p:cNvPr>
          <p:cNvSpPr/>
          <p:nvPr/>
        </p:nvSpPr>
        <p:spPr>
          <a:xfrm>
            <a:off x="1902691" y="1856509"/>
            <a:ext cx="1182255" cy="1219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E4A178E-67C7-47A3-9093-617B867CF5FF}"/>
              </a:ext>
            </a:extLst>
          </p:cNvPr>
          <p:cNvSpPr/>
          <p:nvPr/>
        </p:nvSpPr>
        <p:spPr>
          <a:xfrm>
            <a:off x="1902691" y="3401291"/>
            <a:ext cx="1182255" cy="1219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2E8304-BA0B-4353-9CB2-9B5EF2DDADCF}"/>
              </a:ext>
            </a:extLst>
          </p:cNvPr>
          <p:cNvSpPr txBox="1"/>
          <p:nvPr/>
        </p:nvSpPr>
        <p:spPr>
          <a:xfrm>
            <a:off x="1019116" y="228144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usuario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F3C34D-0842-4F38-A533-FCABD9CF952E}"/>
              </a:ext>
            </a:extLst>
          </p:cNvPr>
          <p:cNvSpPr txBox="1"/>
          <p:nvPr/>
        </p:nvSpPr>
        <p:spPr>
          <a:xfrm>
            <a:off x="1131165" y="3826225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clave</a:t>
            </a:r>
            <a:endParaRPr lang="es-PE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4E6824E-7EFC-4DEB-AD17-2CC82699D838}"/>
              </a:ext>
            </a:extLst>
          </p:cNvPr>
          <p:cNvSpPr/>
          <p:nvPr/>
        </p:nvSpPr>
        <p:spPr>
          <a:xfrm>
            <a:off x="8469745" y="2819400"/>
            <a:ext cx="1182255" cy="1219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97287C-6B3C-41E6-A53A-879C97666AB9}"/>
              </a:ext>
            </a:extLst>
          </p:cNvPr>
          <p:cNvSpPr txBox="1"/>
          <p:nvPr/>
        </p:nvSpPr>
        <p:spPr>
          <a:xfrm>
            <a:off x="9744363" y="3216625"/>
            <a:ext cx="146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empleadoDto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66162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148</Words>
  <Application>Microsoft Office PowerPoint</Application>
  <PresentationFormat>Panorámica</PresentationFormat>
  <Paragraphs>96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14</cp:revision>
  <dcterms:created xsi:type="dcterms:W3CDTF">2021-05-20T20:59:17Z</dcterms:created>
  <dcterms:modified xsi:type="dcterms:W3CDTF">2022-05-26T20:18:54Z</dcterms:modified>
</cp:coreProperties>
</file>