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5" r:id="rId2"/>
    <p:sldId id="370" r:id="rId3"/>
    <p:sldId id="387" r:id="rId4"/>
    <p:sldId id="396" r:id="rId5"/>
    <p:sldId id="397" r:id="rId6"/>
    <p:sldId id="393" r:id="rId7"/>
    <p:sldId id="402" r:id="rId8"/>
    <p:sldId id="398" r:id="rId9"/>
    <p:sldId id="399" r:id="rId10"/>
    <p:sldId id="400" r:id="rId11"/>
    <p:sldId id="401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388" r:id="rId24"/>
    <p:sldId id="414" r:id="rId25"/>
    <p:sldId id="415" r:id="rId26"/>
    <p:sldId id="378" r:id="rId27"/>
    <p:sldId id="416" r:id="rId2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AF4F0"/>
    <a:srgbClr val="F8EEE7"/>
    <a:srgbClr val="60B5CC"/>
    <a:srgbClr val="4BACC6"/>
    <a:srgbClr val="1B1B1B"/>
    <a:srgbClr val="003399"/>
    <a:srgbClr val="FFFFFF"/>
    <a:srgbClr val="F0E6D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98" d="100"/>
          <a:sy n="98" d="100"/>
        </p:scale>
        <p:origin x="101" y="29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8469-267D-4566-A909-28D6837DF24A}" type="datetimeFigureOut">
              <a:rPr lang="es-PE" smtClean="0"/>
              <a:t>4/12/2022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72295-60A1-4693-9E25-E7C9CDE79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1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 userDrawn="1"/>
        </p:nvSpPr>
        <p:spPr>
          <a:xfrm>
            <a:off x="2699792" y="757340"/>
            <a:ext cx="5976664" cy="224571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PE" sz="32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PE" sz="32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CON JAVA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5997ED-0E9E-49BE-9C21-38B5DF201445}"/>
              </a:ext>
            </a:extLst>
          </p:cNvPr>
          <p:cNvSpPr txBox="1"/>
          <p:nvPr userDrawn="1"/>
        </p:nvSpPr>
        <p:spPr>
          <a:xfrm>
            <a:off x="2529266" y="3435846"/>
            <a:ext cx="40854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Eric Gustavo Coronel Castillo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www.desarrollasoftware.com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gcoronelc@gmail.com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D18AA-6314-4A1A-8BD8-89C2D65D9E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58080"/>
            <a:ext cx="2250038" cy="22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C157F9-DEE6-472E-8E19-B45537278320}"/>
              </a:ext>
            </a:extLst>
          </p:cNvPr>
          <p:cNvSpPr txBox="1"/>
          <p:nvPr userDrawn="1"/>
        </p:nvSpPr>
        <p:spPr>
          <a:xfrm>
            <a:off x="1511660" y="221780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60B5CC"/>
                </a:solidFill>
              </a:rPr>
              <a:t>Gustavo Coronel Castillo</a:t>
            </a:r>
            <a:endParaRPr lang="es-PE" sz="4000" dirty="0">
              <a:solidFill>
                <a:srgbClr val="60B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Pr>
        <a:solidFill>
          <a:srgbClr val="7FD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36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89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5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Pr>
        <a:solidFill>
          <a:srgbClr val="F8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 userDrawn="1"/>
        </p:nvSpPr>
        <p:spPr>
          <a:xfrm>
            <a:off x="2051720" y="195486"/>
            <a:ext cx="4536504" cy="162059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PE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NACIONAL DE INGENIERIA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PE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Y ANALISIS DE SISTEMA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D03A4B-6D48-45C0-B7E8-5FDB87EAF3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4" y="195486"/>
            <a:ext cx="1620592" cy="1620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25997ED-0E9E-49BE-9C21-38B5DF201445}"/>
              </a:ext>
            </a:extLst>
          </p:cNvPr>
          <p:cNvSpPr txBox="1"/>
          <p:nvPr userDrawn="1"/>
        </p:nvSpPr>
        <p:spPr>
          <a:xfrm>
            <a:off x="558540" y="3941864"/>
            <a:ext cx="802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Eric Gustavo Coronel Castillo</a:t>
            </a:r>
          </a:p>
          <a:p>
            <a:pPr algn="ctr"/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www.desarrollasoftware.com</a:t>
            </a:r>
          </a:p>
          <a:p>
            <a:pPr algn="ctr"/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gcoronelc@gmail.com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D7AF84FA-51F1-4CB0-901A-DB5350C9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39" y="2158891"/>
            <a:ext cx="8026922" cy="1440160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81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 userDrawn="1"/>
        </p:nvSpPr>
        <p:spPr>
          <a:xfrm>
            <a:off x="1406272" y="195486"/>
            <a:ext cx="7431640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LOGRO ESPERADO</a:t>
            </a:r>
            <a:endParaRPr lang="es-PE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7" y="1473300"/>
            <a:ext cx="4680520" cy="3257800"/>
          </a:xfrm>
          <a:noFill/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D03A4B-6D48-45C0-B7E8-5FDB87EAF3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5486"/>
            <a:ext cx="1008112" cy="1008112"/>
          </a:xfrm>
          <a:prstGeom prst="rect">
            <a:avLst/>
          </a:prstGeom>
        </p:spPr>
      </p:pic>
      <p:pic>
        <p:nvPicPr>
          <p:cNvPr id="3" name="Picture 2" descr="objetivo, meta, estrategia, Por bizvector, shutterstock_750083629 ...">
            <a:extLst>
              <a:ext uri="{FF2B5EF4-FFF2-40B4-BE49-F238E27FC236}">
                <a16:creationId xmlns:a16="http://schemas.microsoft.com/office/drawing/2014/main" id="{037D7F44-D685-4CB6-BA5F-AFDB9C32E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73300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0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3291830"/>
            <a:ext cx="4608512" cy="122413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347614"/>
            <a:ext cx="4608512" cy="1728192"/>
          </a:xfrm>
          <a:noFill/>
        </p:spPr>
        <p:txBody>
          <a:bodyPr/>
          <a:lstStyle>
            <a:lvl1pPr algn="ctr"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179512" y="18619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ENTERPRISE JAVA DEVELOPER</a:t>
            </a: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79512" y="55552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JAVA ORIENTADO A OBJETOS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D1F867-04A3-42EE-B2FE-479D907FBD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9502"/>
            <a:ext cx="3390476" cy="40666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24A335-5791-48C4-9081-EC038D0793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22193"/>
            <a:ext cx="867619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1960" y="1203598"/>
            <a:ext cx="4680520" cy="2952328"/>
          </a:xfrm>
        </p:spPr>
        <p:txBody>
          <a:bodyPr anchor="t" anchorCtr="0">
            <a:norm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211960" y="59791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5A34D0-C0E2-46DE-A9AD-0E6194F7F3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" y="90908"/>
            <a:ext cx="641207" cy="6412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EE3BFBB-E831-4F52-834D-57A722240B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1095586"/>
            <a:ext cx="3029284" cy="29523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33F4B7-E84A-4A1D-A725-4BEBD4E5A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22193"/>
            <a:ext cx="867619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90903"/>
            <a:ext cx="8208912" cy="641207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043D00-8890-4518-B285-DFA040B76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" y="90908"/>
            <a:ext cx="641207" cy="6412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2473BBA-A7D9-4A51-AC9D-4F1CF9877604}"/>
              </a:ext>
            </a:extLst>
          </p:cNvPr>
          <p:cNvSpPr txBox="1"/>
          <p:nvPr userDrawn="1"/>
        </p:nvSpPr>
        <p:spPr>
          <a:xfrm>
            <a:off x="1511660" y="221780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FAF4F0"/>
                </a:solidFill>
              </a:rPr>
              <a:t>Gustavo Coronel Castillo</a:t>
            </a:r>
            <a:endParaRPr lang="es-PE" sz="4000" dirty="0">
              <a:solidFill>
                <a:srgbClr val="FAF4F0"/>
              </a:solidFill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9C74EBAC-E143-46A0-9612-9EED52B1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88843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E9A4E3-E0AA-4D81-B643-9219E1E19897}"/>
              </a:ext>
            </a:extLst>
          </p:cNvPr>
          <p:cNvSpPr txBox="1"/>
          <p:nvPr userDrawn="1"/>
        </p:nvSpPr>
        <p:spPr>
          <a:xfrm flipH="1">
            <a:off x="114369" y="4814858"/>
            <a:ext cx="2479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Eric Gustavo Coronel Castillo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A456DE-5062-4307-9AF2-DB98DBDB70F4}"/>
              </a:ext>
            </a:extLst>
          </p:cNvPr>
          <p:cNvSpPr txBox="1"/>
          <p:nvPr userDrawn="1"/>
        </p:nvSpPr>
        <p:spPr>
          <a:xfrm flipH="1">
            <a:off x="6549902" y="4775598"/>
            <a:ext cx="2479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gcoronelc.blogspot.pe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90903"/>
            <a:ext cx="8208912" cy="641207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043D00-8890-4518-B285-DFA040B76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" y="90908"/>
            <a:ext cx="641207" cy="641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D0E13A-F008-4924-B340-F51345E3DF83}"/>
              </a:ext>
            </a:extLst>
          </p:cNvPr>
          <p:cNvSpPr txBox="1"/>
          <p:nvPr userDrawn="1"/>
        </p:nvSpPr>
        <p:spPr>
          <a:xfrm>
            <a:off x="1511660" y="221780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FAF4F0"/>
                </a:solidFill>
              </a:rPr>
              <a:t>Gustavo Coronel Castillo</a:t>
            </a:r>
            <a:endParaRPr lang="es-PE" sz="4000" dirty="0">
              <a:solidFill>
                <a:srgbClr val="FAF4F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BE9F4F-6204-4591-B511-B23D0503A047}"/>
              </a:ext>
            </a:extLst>
          </p:cNvPr>
          <p:cNvSpPr txBox="1"/>
          <p:nvPr userDrawn="1"/>
        </p:nvSpPr>
        <p:spPr>
          <a:xfrm flipH="1">
            <a:off x="114369" y="4814858"/>
            <a:ext cx="2479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Eric Gustavo Coronel Castillo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70FCB6-6946-4138-9E21-E7313445E1FD}"/>
              </a:ext>
            </a:extLst>
          </p:cNvPr>
          <p:cNvSpPr txBox="1"/>
          <p:nvPr userDrawn="1"/>
        </p:nvSpPr>
        <p:spPr>
          <a:xfrm flipH="1">
            <a:off x="6549902" y="4775598"/>
            <a:ext cx="2479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gcoronelc.blogspot.pe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02965C-6A8F-4C4F-932A-CE71A535C87D}"/>
              </a:ext>
            </a:extLst>
          </p:cNvPr>
          <p:cNvSpPr txBox="1"/>
          <p:nvPr userDrawn="1"/>
        </p:nvSpPr>
        <p:spPr>
          <a:xfrm>
            <a:off x="1511660" y="221780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FAF4F0"/>
                </a:solidFill>
              </a:rPr>
              <a:t>Gustavo Coronel Castillo</a:t>
            </a:r>
            <a:endParaRPr lang="es-PE" sz="4000" dirty="0">
              <a:solidFill>
                <a:srgbClr val="FAF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793CE9-8CEB-4CA6-B886-B9408CFB50F3}"/>
              </a:ext>
            </a:extLst>
          </p:cNvPr>
          <p:cNvSpPr txBox="1"/>
          <p:nvPr userDrawn="1"/>
        </p:nvSpPr>
        <p:spPr>
          <a:xfrm>
            <a:off x="1511660" y="221780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1B1B1B"/>
                </a:solidFill>
              </a:rPr>
              <a:t>Gustavo Coronel Castillo</a:t>
            </a:r>
            <a:endParaRPr lang="es-PE" sz="4000" dirty="0">
              <a:solidFill>
                <a:srgbClr val="1B1B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62322" y="90909"/>
            <a:ext cx="8202166" cy="641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24936" cy="388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25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76" r:id="rId3"/>
    <p:sldLayoutId id="2147483675" r:id="rId4"/>
    <p:sldLayoutId id="2147483660" r:id="rId5"/>
    <p:sldLayoutId id="2147483678" r:id="rId6"/>
    <p:sldLayoutId id="2147483677" r:id="rId7"/>
    <p:sldLayoutId id="2147483655" r:id="rId8"/>
    <p:sldLayoutId id="2147483672" r:id="rId9"/>
    <p:sldLayoutId id="2147483662" r:id="rId10"/>
    <p:sldLayoutId id="2147483674" r:id="rId11"/>
    <p:sldLayoutId id="2147483663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85000"/>
              <a:lumOff val="15000"/>
            </a:schemeClr>
          </a:solidFill>
          <a:effectLst/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–"/>
        <a:defRPr sz="2200" kern="1200">
          <a:solidFill>
            <a:schemeClr val="tx1">
              <a:lumMod val="85000"/>
              <a:lumOff val="15000"/>
            </a:schemeClr>
          </a:solidFill>
          <a:effectLst/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effectLst/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effectLst/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effectLst/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9D1D-804E-432C-9B21-8CA1363330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32240" y="269880"/>
            <a:ext cx="2160240" cy="1546198"/>
          </a:xfrm>
        </p:spPr>
        <p:txBody>
          <a:bodyPr/>
          <a:lstStyle/>
          <a:p>
            <a:r>
              <a:rPr lang="es-MX" dirty="0"/>
              <a:t>6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5A4C0-DEDF-4F35-8CFD-A54C51E3C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FINAL</a:t>
            </a:r>
          </a:p>
          <a:p>
            <a:r>
              <a:rPr lang="es-PE" dirty="0"/>
              <a:t>1ER ENTREGABLE</a:t>
            </a:r>
          </a:p>
        </p:txBody>
      </p:sp>
    </p:spTree>
    <p:extLst>
      <p:ext uri="{BB962C8B-B14F-4D97-AF65-F5344CB8AC3E}">
        <p14:creationId xmlns:p14="http://schemas.microsoft.com/office/powerpoint/2010/main" val="368947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</a:t>
            </a:r>
            <a:endParaRPr lang="es-PE" dirty="0"/>
          </a:p>
        </p:txBody>
      </p:sp>
      <p:pic>
        <p:nvPicPr>
          <p:cNvPr id="5122" name="Picture 2" descr="Prototipo de interfaz herramienta &quot;PublicPSweb&quot; | Download Scientific  Diagram">
            <a:extLst>
              <a:ext uri="{FF2B5EF4-FFF2-40B4-BE49-F238E27FC236}">
                <a16:creationId xmlns:a16="http://schemas.microsoft.com/office/drawing/2014/main" id="{5078EAA9-0328-A152-6E50-DE8725BC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843558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</a:t>
            </a:r>
            <a:endParaRPr lang="es-PE" dirty="0"/>
          </a:p>
        </p:txBody>
      </p:sp>
      <p:pic>
        <p:nvPicPr>
          <p:cNvPr id="6146" name="Picture 2" descr="Ejemplos de Diagramas de secuencia Gratis y Tutoriales paso a paso">
            <a:extLst>
              <a:ext uri="{FF2B5EF4-FFF2-40B4-BE49-F238E27FC236}">
                <a16:creationId xmlns:a16="http://schemas.microsoft.com/office/drawing/2014/main" id="{75DBF04B-CEE8-C904-B164-407BAEC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30" y="1203598"/>
            <a:ext cx="5398740" cy="35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8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PROCESO 2</a:t>
            </a:r>
          </a:p>
          <a:p>
            <a:pPr marL="719138" indent="-719138" algn="ctr"/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APROBACION DE FINAL</a:t>
            </a:r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5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A51B1-5176-3018-104A-6E99E60162D3}"/>
              </a:ext>
            </a:extLst>
          </p:cNvPr>
          <p:cNvSpPr txBox="1"/>
          <p:nvPr/>
        </p:nvSpPr>
        <p:spPr>
          <a:xfrm>
            <a:off x="539552" y="915566"/>
            <a:ext cx="3888432" cy="3312368"/>
          </a:xfrm>
          <a:prstGeom prst="rect">
            <a:avLst/>
          </a:prstGeom>
          <a:noFill/>
        </p:spPr>
        <p:txBody>
          <a:bodyPr wrap="square" lIns="108000" tIns="108000" rIns="108000" bIns="108000" rtlCol="0" anchor="ctr" anchorCtr="0">
            <a:norm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4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5</a:t>
            </a:r>
          </a:p>
        </p:txBody>
      </p:sp>
      <p:pic>
        <p:nvPicPr>
          <p:cNvPr id="4098" name="Picture 2" descr="informatica: Reflexión #3 y 4: Diagrama de flujo y algoritmo">
            <a:extLst>
              <a:ext uri="{FF2B5EF4-FFF2-40B4-BE49-F238E27FC236}">
                <a16:creationId xmlns:a16="http://schemas.microsoft.com/office/drawing/2014/main" id="{781BF1F3-E8F0-9F60-1893-FA8D0E73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22" y="1152525"/>
            <a:ext cx="2705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6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41FE0B-3312-122C-262F-5E26C196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7632848" cy="3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</a:t>
            </a:r>
            <a:endParaRPr lang="es-PE" dirty="0"/>
          </a:p>
        </p:txBody>
      </p:sp>
      <p:pic>
        <p:nvPicPr>
          <p:cNvPr id="5122" name="Picture 2" descr="Prototipo de interfaz herramienta &quot;PublicPSweb&quot; | Download Scientific  Diagram">
            <a:extLst>
              <a:ext uri="{FF2B5EF4-FFF2-40B4-BE49-F238E27FC236}">
                <a16:creationId xmlns:a16="http://schemas.microsoft.com/office/drawing/2014/main" id="{5078EAA9-0328-A152-6E50-DE8725BC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843558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3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</a:t>
            </a:r>
            <a:endParaRPr lang="es-PE" dirty="0"/>
          </a:p>
        </p:txBody>
      </p:sp>
      <p:pic>
        <p:nvPicPr>
          <p:cNvPr id="6146" name="Picture 2" descr="Ejemplos de Diagramas de secuencia Gratis y Tutoriales paso a paso">
            <a:extLst>
              <a:ext uri="{FF2B5EF4-FFF2-40B4-BE49-F238E27FC236}">
                <a16:creationId xmlns:a16="http://schemas.microsoft.com/office/drawing/2014/main" id="{75DBF04B-CEE8-C904-B164-407BAEC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30" y="1203598"/>
            <a:ext cx="5398740" cy="35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20000"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PROCESO 2</a:t>
            </a:r>
          </a:p>
          <a:p>
            <a:pPr marL="719138" indent="-719138" algn="ctr"/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COMO SACAR 20 CON CORONEL</a:t>
            </a:r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1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A51B1-5176-3018-104A-6E99E60162D3}"/>
              </a:ext>
            </a:extLst>
          </p:cNvPr>
          <p:cNvSpPr txBox="1"/>
          <p:nvPr/>
        </p:nvSpPr>
        <p:spPr>
          <a:xfrm>
            <a:off x="539552" y="915566"/>
            <a:ext cx="3888432" cy="3312368"/>
          </a:xfrm>
          <a:prstGeom prst="rect">
            <a:avLst/>
          </a:prstGeom>
          <a:noFill/>
        </p:spPr>
        <p:txBody>
          <a:bodyPr wrap="square" lIns="108000" tIns="108000" rIns="108000" bIns="108000" rtlCol="0" anchor="ctr" anchorCtr="0">
            <a:norm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4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5</a:t>
            </a:r>
          </a:p>
        </p:txBody>
      </p:sp>
      <p:pic>
        <p:nvPicPr>
          <p:cNvPr id="4098" name="Picture 2" descr="informatica: Reflexión #3 y 4: Diagrama de flujo y algoritmo">
            <a:extLst>
              <a:ext uri="{FF2B5EF4-FFF2-40B4-BE49-F238E27FC236}">
                <a16:creationId xmlns:a16="http://schemas.microsoft.com/office/drawing/2014/main" id="{781BF1F3-E8F0-9F60-1893-FA8D0E73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22" y="1152525"/>
            <a:ext cx="2705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1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41FE0B-3312-122C-262F-5E26C196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7632848" cy="3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PRESENTACION</a:t>
            </a:r>
            <a:b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</a:br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DEL PROYECTO</a:t>
            </a:r>
          </a:p>
          <a:p>
            <a:pPr marL="719138" indent="-719138" algn="ctr"/>
            <a:endParaRPr lang="es-PE" sz="2000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z="2000" spc="500" dirty="0">
                <a:solidFill>
                  <a:schemeClr val="bg1">
                    <a:lumMod val="6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Mónica Caruajulca</a:t>
            </a:r>
            <a:endParaRPr lang="es-PE" sz="2000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9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</a:t>
            </a:r>
            <a:endParaRPr lang="es-PE" dirty="0"/>
          </a:p>
        </p:txBody>
      </p:sp>
      <p:pic>
        <p:nvPicPr>
          <p:cNvPr id="5122" name="Picture 2" descr="Prototipo de interfaz herramienta &quot;PublicPSweb&quot; | Download Scientific  Diagram">
            <a:extLst>
              <a:ext uri="{FF2B5EF4-FFF2-40B4-BE49-F238E27FC236}">
                <a16:creationId xmlns:a16="http://schemas.microsoft.com/office/drawing/2014/main" id="{5078EAA9-0328-A152-6E50-DE8725BC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843558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4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</a:t>
            </a:r>
            <a:endParaRPr lang="es-PE" dirty="0"/>
          </a:p>
        </p:txBody>
      </p:sp>
      <p:pic>
        <p:nvPicPr>
          <p:cNvPr id="6146" name="Picture 2" descr="Ejemplos de Diagramas de secuencia Gratis y Tutoriales paso a paso">
            <a:extLst>
              <a:ext uri="{FF2B5EF4-FFF2-40B4-BE49-F238E27FC236}">
                <a16:creationId xmlns:a16="http://schemas.microsoft.com/office/drawing/2014/main" id="{75DBF04B-CEE8-C904-B164-407BAEC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30" y="1203598"/>
            <a:ext cx="5398740" cy="35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09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CONCLUSIONES</a:t>
            </a:r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089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RECOMENDACIONES</a:t>
            </a:r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5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17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746706"/>
            <a:ext cx="7128792" cy="165008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APLICACION</a:t>
            </a:r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07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s Cronicas de la Frontera: Buenas noticias!!! Gracias totales">
            <a:extLst>
              <a:ext uri="{FF2B5EF4-FFF2-40B4-BE49-F238E27FC236}">
                <a16:creationId xmlns:a16="http://schemas.microsoft.com/office/drawing/2014/main" id="{9543DE95-C13D-4DCB-1E3A-CC4D6F9E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79041"/>
            <a:ext cx="5531402" cy="238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</a:t>
            </a:r>
            <a:endParaRPr lang="es-PE" dirty="0"/>
          </a:p>
        </p:txBody>
      </p:sp>
      <p:pic>
        <p:nvPicPr>
          <p:cNvPr id="1026" name="Picture 2" descr="Qué tipo de empresa elijo para mi negocio? | RPP Noticias">
            <a:extLst>
              <a:ext uri="{FF2B5EF4-FFF2-40B4-BE49-F238E27FC236}">
                <a16:creationId xmlns:a16="http://schemas.microsoft.com/office/drawing/2014/main" id="{16901E11-F411-3AB6-9BC1-0BFC7217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82" y="1131590"/>
            <a:ext cx="57531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JUSTIFICAR EL PROYECTO</a:t>
            </a:r>
            <a:endParaRPr lang="es-PE" dirty="0"/>
          </a:p>
        </p:txBody>
      </p:sp>
      <p:pic>
        <p:nvPicPr>
          <p:cNvPr id="2050" name="Picture 2" descr="Justificación de un proyecto: qué es, pasos para hacerla, ejemplos">
            <a:extLst>
              <a:ext uri="{FF2B5EF4-FFF2-40B4-BE49-F238E27FC236}">
                <a16:creationId xmlns:a16="http://schemas.microsoft.com/office/drawing/2014/main" id="{F9C3CA86-0089-1C58-255B-D80FD2E7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00" y="915566"/>
            <a:ext cx="6372200" cy="35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1203598"/>
            <a:ext cx="7128792" cy="259228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PROCESOS</a:t>
            </a:r>
          </a:p>
          <a:p>
            <a:pPr marL="719138" indent="-719138" algn="ctr"/>
            <a:endParaRPr lang="es-PE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pc="500" dirty="0">
                <a:solidFill>
                  <a:schemeClr val="bg1">
                    <a:lumMod val="6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William </a:t>
            </a:r>
            <a:r>
              <a:rPr lang="es-PE" spc="500" dirty="0" err="1">
                <a:solidFill>
                  <a:schemeClr val="bg1">
                    <a:lumMod val="6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Huaquisaca</a:t>
            </a:r>
            <a:endParaRPr lang="es-PE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LISTADO DE PROCESOS</a:t>
            </a:r>
            <a:endParaRPr lang="es-PE" dirty="0"/>
          </a:p>
        </p:txBody>
      </p:sp>
      <p:pic>
        <p:nvPicPr>
          <p:cNvPr id="3074" name="Picture 2" descr="Diseño De Sistemas De Mejora Continua - Proceso Png | Full Size PNG  Download | SeekPNG">
            <a:extLst>
              <a:ext uri="{FF2B5EF4-FFF2-40B4-BE49-F238E27FC236}">
                <a16:creationId xmlns:a16="http://schemas.microsoft.com/office/drawing/2014/main" id="{02BAE601-2A8B-2163-D05C-B9242B55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15566"/>
            <a:ext cx="289832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CA51B1-5176-3018-104A-6E99E60162D3}"/>
              </a:ext>
            </a:extLst>
          </p:cNvPr>
          <p:cNvSpPr txBox="1"/>
          <p:nvPr/>
        </p:nvSpPr>
        <p:spPr>
          <a:xfrm>
            <a:off x="539552" y="915566"/>
            <a:ext cx="3888432" cy="3312368"/>
          </a:xfrm>
          <a:prstGeom prst="rect">
            <a:avLst/>
          </a:prstGeom>
          <a:noFill/>
        </p:spPr>
        <p:txBody>
          <a:bodyPr wrap="square" lIns="108000" tIns="108000" rIns="108000" bIns="108000" rtlCol="0" anchor="ctr" anchorCtr="0">
            <a:norm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4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5</a:t>
            </a:r>
          </a:p>
        </p:txBody>
      </p:sp>
    </p:spTree>
    <p:extLst>
      <p:ext uri="{BB962C8B-B14F-4D97-AF65-F5344CB8AC3E}">
        <p14:creationId xmlns:p14="http://schemas.microsoft.com/office/powerpoint/2010/main" val="141192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C4E150-CE82-47B6-AA64-456EE5094752}"/>
              </a:ext>
            </a:extLst>
          </p:cNvPr>
          <p:cNvSpPr txBox="1"/>
          <p:nvPr/>
        </p:nvSpPr>
        <p:spPr>
          <a:xfrm>
            <a:off x="1007604" y="735546"/>
            <a:ext cx="7128792" cy="36724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PROCESO 1</a:t>
            </a:r>
          </a:p>
          <a:p>
            <a:pPr marL="719138" indent="-719138" algn="ctr"/>
            <a:endParaRPr lang="es-PE" sz="40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z="4000" spc="5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COMO SACAR 20 CON CORONEL</a:t>
            </a:r>
          </a:p>
          <a:p>
            <a:pPr marL="719138" indent="-719138" algn="ctr"/>
            <a:endParaRPr lang="es-PE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  <a:sym typeface="Wingdings 2" panose="05020102010507070707" pitchFamily="18" charset="2"/>
            </a:endParaRPr>
          </a:p>
          <a:p>
            <a:pPr marL="719138" indent="-719138" algn="ctr"/>
            <a:r>
              <a:rPr lang="es-PE" spc="500" dirty="0">
                <a:solidFill>
                  <a:schemeClr val="bg1">
                    <a:lumMod val="6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Rodrigo </a:t>
            </a:r>
            <a:r>
              <a:rPr lang="es-PE" spc="500" dirty="0" err="1">
                <a:solidFill>
                  <a:schemeClr val="bg1">
                    <a:lumMod val="6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ExtraBold" panose="020B0906030804020204" pitchFamily="34" charset="0"/>
                <a:sym typeface="Wingdings 2" panose="05020102010507070707" pitchFamily="18" charset="2"/>
              </a:rPr>
              <a:t>Rubiños</a:t>
            </a:r>
            <a:endParaRPr lang="es-PE" spc="500" dirty="0">
              <a:solidFill>
                <a:schemeClr val="bg1">
                  <a:lumMod val="6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2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A51B1-5176-3018-104A-6E99E60162D3}"/>
              </a:ext>
            </a:extLst>
          </p:cNvPr>
          <p:cNvSpPr txBox="1"/>
          <p:nvPr/>
        </p:nvSpPr>
        <p:spPr>
          <a:xfrm>
            <a:off x="539552" y="915566"/>
            <a:ext cx="3888432" cy="3312368"/>
          </a:xfrm>
          <a:prstGeom prst="rect">
            <a:avLst/>
          </a:prstGeom>
          <a:noFill/>
        </p:spPr>
        <p:txBody>
          <a:bodyPr wrap="square" lIns="108000" tIns="108000" rIns="108000" bIns="108000" rtlCol="0" anchor="ctr" anchorCtr="0">
            <a:norm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4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PE" dirty="0"/>
              <a:t>Proceso 5</a:t>
            </a:r>
          </a:p>
        </p:txBody>
      </p:sp>
      <p:pic>
        <p:nvPicPr>
          <p:cNvPr id="4098" name="Picture 2" descr="informatica: Reflexión #3 y 4: Diagrama de flujo y algoritmo">
            <a:extLst>
              <a:ext uri="{FF2B5EF4-FFF2-40B4-BE49-F238E27FC236}">
                <a16:creationId xmlns:a16="http://schemas.microsoft.com/office/drawing/2014/main" id="{781BF1F3-E8F0-9F60-1893-FA8D0E73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22" y="1152525"/>
            <a:ext cx="2705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2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B52C-1C13-445A-95CF-9570A8F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41FE0B-3312-122C-262F-5E26C196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7632848" cy="3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111</Words>
  <Application>Microsoft Office PowerPoint</Application>
  <PresentationFormat>Presentación en pantalla (16:9)</PresentationFormat>
  <Paragraphs>60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Bodoni MT</vt:lpstr>
      <vt:lpstr>Calibri</vt:lpstr>
      <vt:lpstr>Gadugi</vt:lpstr>
      <vt:lpstr>Open Sans</vt:lpstr>
      <vt:lpstr>Roboto</vt:lpstr>
      <vt:lpstr>Roboto Black</vt:lpstr>
      <vt:lpstr>Wingdings</vt:lpstr>
      <vt:lpstr>Tema de Office</vt:lpstr>
      <vt:lpstr>6</vt:lpstr>
      <vt:lpstr>Presentación de PowerPoint</vt:lpstr>
      <vt:lpstr>EMPRESA</vt:lpstr>
      <vt:lpstr>JUSTIFICAR EL PROYECTO</vt:lpstr>
      <vt:lpstr>Presentación de PowerPoint</vt:lpstr>
      <vt:lpstr>LISTADO DE PROCESOS</vt:lpstr>
      <vt:lpstr>Presentación de PowerPoint</vt:lpstr>
      <vt:lpstr>FLUJO</vt:lpstr>
      <vt:lpstr>MODELO DE DATOS</vt:lpstr>
      <vt:lpstr>PROTOTIPO</vt:lpstr>
      <vt:lpstr>DIAGRAMA DE SECUENCIA</vt:lpstr>
      <vt:lpstr>Presentación de PowerPoint</vt:lpstr>
      <vt:lpstr>FLUJO</vt:lpstr>
      <vt:lpstr>MODELO DE DATOS</vt:lpstr>
      <vt:lpstr>PROTOTIPO</vt:lpstr>
      <vt:lpstr>DIAGRAMA DE SECUENCIA</vt:lpstr>
      <vt:lpstr>Presentación de PowerPoint</vt:lpstr>
      <vt:lpstr>FLUJO</vt:lpstr>
      <vt:lpstr>MODELO DE DATOS</vt:lpstr>
      <vt:lpstr>PROTOTIPO</vt:lpstr>
      <vt:lpstr>DIAGRAMA DE SECUENCIA</vt:lpstr>
      <vt:lpstr>Presentación de PowerPoint</vt:lpstr>
      <vt:lpstr>CONCLUSIONES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GUSTAVO CORONEL CASTILLO</dc:creator>
  <cp:lastModifiedBy>Gustavo Coronel</cp:lastModifiedBy>
  <cp:revision>211</cp:revision>
  <dcterms:created xsi:type="dcterms:W3CDTF">2015-08-24T02:42:05Z</dcterms:created>
  <dcterms:modified xsi:type="dcterms:W3CDTF">2022-12-04T22:46:06Z</dcterms:modified>
</cp:coreProperties>
</file>