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21/10/2022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517064" y="137959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517064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Duración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517064" y="223264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51E0FE6-A8CB-BC97-AFF1-78EDA32E25BB}"/>
              </a:ext>
            </a:extLst>
          </p:cNvPr>
          <p:cNvGrpSpPr/>
          <p:nvPr/>
        </p:nvGrpSpPr>
        <p:grpSpPr>
          <a:xfrm>
            <a:off x="2410136" y="2176877"/>
            <a:ext cx="3586114" cy="646331"/>
            <a:chOff x="2313433" y="1109603"/>
            <a:chExt cx="3586114" cy="64633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BDE8564-D6DD-4BE5-8B14-47B2305007B0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:a16="http://schemas.microsoft.com/office/drawing/2014/main" id="{355D83BB-0BFC-AB4A-15E7-DCDA92177772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774492-C94A-D3DE-F271-D74A6F64E855}"/>
              </a:ext>
            </a:extLst>
          </p:cNvPr>
          <p:cNvGrpSpPr/>
          <p:nvPr/>
        </p:nvGrpSpPr>
        <p:grpSpPr>
          <a:xfrm>
            <a:off x="2429257" y="1326011"/>
            <a:ext cx="3586114" cy="646331"/>
            <a:chOff x="2313433" y="1109603"/>
            <a:chExt cx="3586114" cy="646331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E70A10-E8DB-367C-6159-53F1EFD09A47}"/>
              </a:ext>
            </a:extLst>
          </p:cNvPr>
          <p:cNvSpPr txBox="1"/>
          <p:nvPr/>
        </p:nvSpPr>
        <p:spPr>
          <a:xfrm>
            <a:off x="2410136" y="3189134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6255878" y="138756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6255878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6167772" y="220442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382D1B-1169-22D3-7FAF-D4B0CC07E00D}"/>
              </a:ext>
            </a:extLst>
          </p:cNvPr>
          <p:cNvSpPr txBox="1"/>
          <p:nvPr/>
        </p:nvSpPr>
        <p:spPr>
          <a:xfrm>
            <a:off x="8066652" y="2171086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7A942E-02CC-DFD8-8BF6-CC7838EC0486}"/>
              </a:ext>
            </a:extLst>
          </p:cNvPr>
          <p:cNvSpPr txBox="1"/>
          <p:nvPr/>
        </p:nvSpPr>
        <p:spPr>
          <a:xfrm>
            <a:off x="8015670" y="132261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BAE537-061A-F622-CBB4-17928CA302A9}"/>
              </a:ext>
            </a:extLst>
          </p:cNvPr>
          <p:cNvSpPr txBox="1"/>
          <p:nvPr/>
        </p:nvSpPr>
        <p:spPr>
          <a:xfrm>
            <a:off x="8066652" y="319352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876490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3</cp:revision>
  <dcterms:created xsi:type="dcterms:W3CDTF">2021-05-20T20:59:17Z</dcterms:created>
  <dcterms:modified xsi:type="dcterms:W3CDTF">2022-10-21T22:20:16Z</dcterms:modified>
</cp:coreProperties>
</file>