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90" y="-2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8EC8A40-1F16-40C6-9DF4-666294433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CE60B4AB-AB2E-454B-B34F-8F60629D9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39C770B9-4F5A-4E2E-A21E-B43D59CF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04/11/2022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BBCE809-2D91-4FEF-9BE2-67689E65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3D5915D8-7898-4A35-A85E-BC188AEB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331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9515A3B-010E-40F0-95C7-40E9781A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905E3851-F3E3-49CA-89DB-198A9DF87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F45B6384-9B9D-4A09-A634-F7F734BF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04/11/2022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A892F064-DF2D-4FED-9288-1BAFE141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49AE3655-9DAA-4FE4-8BBB-CC3DF1A2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778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B96A90C2-2131-429A-8248-05128975B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0B44F883-80F4-4C02-B9AD-73AE9B20B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6C62FC4-B599-47F4-87FA-9ECABD79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04/11/2022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DB0A9576-06E8-492A-B89B-CADC54B4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C6DDB86B-2355-49F3-9809-EF97F507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018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A5DC2B6-F0AA-4A69-9209-38179EDE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6DAFD74A-E74C-48E1-8621-0D1C0133D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65F4F563-2DC4-42D5-8565-4B5AEE67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04/11/2022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2FFDD678-0631-4B19-8942-157A0CC2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0DD7F7F8-6E54-46C4-B2C5-328EC4C8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3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9B04262-7CF5-496B-909E-24539CDC3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C28FBDBF-F5BD-41BB-AAD6-E5D627BFB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FCF3F5E0-AE11-4407-9093-107551B4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04/11/2022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5894796-FD3B-447E-99D9-07D14422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0CBC4758-7AA9-4D3B-9E26-C279D1A6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708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DEF3118-56E5-4AEE-8103-D68222F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A9A86F8-5886-48DF-BB91-6A03C847B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F4657FB9-64F4-4265-AC1B-50F49AA71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965C892B-EF09-49CF-BB7A-FE0A9170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04/11/2022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F3677323-7A63-4122-AFA9-2C1294C5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976A3539-C7EB-416A-82FE-18F1C8DD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74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49CE521-7EA3-44A2-BD3F-8A3FE286E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DA30B8A4-77FC-45FF-85E2-0A36228CD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53EBDD74-ED08-42E3-BE92-EB8C864FA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C48AB652-FEFE-4725-8000-4F39A7EAB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1FACE53D-2726-4C07-AB60-0FC49C246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07AE7482-3BC9-417E-8AC6-887CF1F5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04/11/2022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1E1142D6-8117-4777-87DD-74DC4429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42341521-F307-41B8-9481-1C90BEEB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942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6771085-54A2-4A83-9C03-FE2586F4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72D99CAB-D058-4DF3-A846-A79AE75B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04/11/2022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DD3DA019-28BD-4B9A-88E5-CCE5187F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867C7F4C-E648-4575-881A-219A13AA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674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48456BF6-93D9-44C6-9D51-CF2F65A5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04/11/2022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96D9F768-A876-48BF-BE8E-172E1F70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6CEC31B0-6FD1-46C9-8C33-880EDB7B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798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D75F69-14A4-4B40-8CB5-7F9ABC30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52286C8C-8B98-47D6-A92D-F91223454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3E9C2CA5-9E26-47DD-A428-03657032B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6F77166F-A279-4A3B-B100-F841AA3F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04/11/2022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210DAF45-B766-4A26-9D86-54A40073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87B9E095-5FAE-49D6-95B7-1E1C2CEB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283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0629C7E-2002-4D81-B4F2-DE0A17151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631A1908-56D2-43D7-9EC3-E77C7927F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56C8E9FD-A013-442B-BCCB-AD1689F59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D2B0D010-2493-42A7-95F9-B263EB74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04/11/2022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C0223F2A-A55F-4966-B41C-BD173E77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67C4A352-721E-410A-94BA-0EF87940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609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B8E7A4BB-C2E2-4D03-A718-67C56C0BC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411E54BA-037F-426A-95D5-A2394C969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EE0DF04C-38FA-41D6-BEAC-EB208BADC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79DF8-B0D2-410D-BE61-5137DF0C497D}" type="datetimeFigureOut">
              <a:rPr lang="es-PE" smtClean="0"/>
              <a:t>04/11/2022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8225D40-FAE6-482A-B8EB-BF9758615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08C1F73C-ACD1-42C6-BB73-0FEF6A1ED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036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97222" y="735107"/>
            <a:ext cx="11779623" cy="9771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1"/>
            <a:ext cx="12192000" cy="48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INGRESO AL SISTEMA</a:t>
            </a:r>
            <a:endParaRPr lang="es-P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526746" y="1064573"/>
            <a:ext cx="925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Año:</a:t>
            </a:r>
            <a:endParaRPr lang="es-P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DBDE8564-D6DD-4BE5-8B14-47B2305007B0}"/>
              </a:ext>
            </a:extLst>
          </p:cNvPr>
          <p:cNvSpPr txBox="1"/>
          <p:nvPr/>
        </p:nvSpPr>
        <p:spPr>
          <a:xfrm>
            <a:off x="1491013" y="1064573"/>
            <a:ext cx="154802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2400" dirty="0"/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3601432" y="1064021"/>
            <a:ext cx="95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Mes:</a:t>
            </a:r>
            <a:endParaRPr lang="es-P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5DEA0BE2-2E87-4043-B620-6C7004D016DB}"/>
              </a:ext>
            </a:extLst>
          </p:cNvPr>
          <p:cNvSpPr txBox="1"/>
          <p:nvPr/>
        </p:nvSpPr>
        <p:spPr>
          <a:xfrm>
            <a:off x="4662767" y="1064573"/>
            <a:ext cx="205179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2400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="" xmlns:a16="http://schemas.microsoft.com/office/drawing/2014/main" id="{F0ADFD40-44B4-4A74-87A1-799FD7BA5C24}"/>
              </a:ext>
            </a:extLst>
          </p:cNvPr>
          <p:cNvSpPr/>
          <p:nvPr/>
        </p:nvSpPr>
        <p:spPr>
          <a:xfrm>
            <a:off x="4671240" y="6052858"/>
            <a:ext cx="2340000" cy="61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/>
              <a:t>Exportar PDF</a:t>
            </a:r>
            <a:endParaRPr lang="es-PE" sz="2400" b="1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="" xmlns:a16="http://schemas.microsoft.com/office/drawing/2014/main" id="{231FEC77-5F70-49F0-86BC-F1C50F667B43}"/>
              </a:ext>
            </a:extLst>
          </p:cNvPr>
          <p:cNvSpPr/>
          <p:nvPr/>
        </p:nvSpPr>
        <p:spPr>
          <a:xfrm>
            <a:off x="9645805" y="6052858"/>
            <a:ext cx="2340000" cy="612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Salir</a:t>
            </a:r>
            <a:endParaRPr lang="es-PE" sz="2400" b="1" dirty="0"/>
          </a:p>
        </p:txBody>
      </p:sp>
      <p:sp>
        <p:nvSpPr>
          <p:cNvPr id="3" name="2 Flecha abajo"/>
          <p:cNvSpPr/>
          <p:nvPr/>
        </p:nvSpPr>
        <p:spPr>
          <a:xfrm>
            <a:off x="6347010" y="1183071"/>
            <a:ext cx="367553" cy="2235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: esquinas redondeadas 8">
            <a:extLst>
              <a:ext uri="{FF2B5EF4-FFF2-40B4-BE49-F238E27FC236}">
                <a16:creationId xmlns="" xmlns:a16="http://schemas.microsoft.com/office/drawing/2014/main" id="{F0ADFD40-44B4-4A74-87A1-799FD7BA5C24}"/>
              </a:ext>
            </a:extLst>
          </p:cNvPr>
          <p:cNvSpPr/>
          <p:nvPr/>
        </p:nvSpPr>
        <p:spPr>
          <a:xfrm>
            <a:off x="7485527" y="1010497"/>
            <a:ext cx="2294965" cy="569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/>
              <a:t>Procesar</a:t>
            </a:r>
            <a:endParaRPr lang="es-PE" sz="2400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313765" y="555815"/>
            <a:ext cx="118334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 smtClean="0">
                <a:solidFill>
                  <a:srgbClr val="0000CC"/>
                </a:solidFill>
              </a:rPr>
              <a:t>Datos</a:t>
            </a:r>
            <a:endParaRPr lang="es-PE" sz="1600" b="1" dirty="0">
              <a:solidFill>
                <a:srgbClr val="0000CC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206182" y="1972272"/>
            <a:ext cx="11779623" cy="3899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15 CuadroTexto"/>
          <p:cNvSpPr txBox="1"/>
          <p:nvPr/>
        </p:nvSpPr>
        <p:spPr>
          <a:xfrm>
            <a:off x="322725" y="1792980"/>
            <a:ext cx="118334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 smtClean="0">
                <a:solidFill>
                  <a:srgbClr val="0000CC"/>
                </a:solidFill>
              </a:rPr>
              <a:t>Resultado</a:t>
            </a:r>
            <a:endParaRPr lang="es-PE" sz="1600" b="1" dirty="0">
              <a:solidFill>
                <a:srgbClr val="0000CC"/>
              </a:solidFill>
            </a:endParaRPr>
          </a:p>
        </p:txBody>
      </p:sp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776759"/>
              </p:ext>
            </p:extLst>
          </p:nvPr>
        </p:nvGraphicFramePr>
        <p:xfrm>
          <a:off x="427315" y="2378136"/>
          <a:ext cx="1111026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756"/>
                <a:gridCol w="2624664"/>
                <a:gridCol w="1851710"/>
                <a:gridCol w="1851710"/>
                <a:gridCol w="1851710"/>
                <a:gridCol w="18517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CODIGO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NOMBRE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AÑO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MES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COMISION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DETALLE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E001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Gustavo Coronel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2022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Noviembre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5,780.00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u="sng" dirty="0" smtClean="0"/>
                        <a:t>Ver</a:t>
                      </a:r>
                      <a:endParaRPr lang="es-PE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E002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Cielo Lozada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2022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Noviembre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7,469.00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u="sng" dirty="0" smtClean="0"/>
                        <a:t>Ver</a:t>
                      </a:r>
                      <a:endParaRPr lang="es-PE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ctángulo: esquinas redondeadas 8">
            <a:extLst>
              <a:ext uri="{FF2B5EF4-FFF2-40B4-BE49-F238E27FC236}">
                <a16:creationId xmlns="" xmlns:a16="http://schemas.microsoft.com/office/drawing/2014/main" id="{F0ADFD40-44B4-4A74-87A1-799FD7BA5C24}"/>
              </a:ext>
            </a:extLst>
          </p:cNvPr>
          <p:cNvSpPr/>
          <p:nvPr/>
        </p:nvSpPr>
        <p:spPr>
          <a:xfrm>
            <a:off x="7163640" y="6052858"/>
            <a:ext cx="2340000" cy="61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/>
              <a:t>Exportar Excel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7466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REGISTRAR NUEVA RUTA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517064" y="1379597"/>
            <a:ext cx="175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Origen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517064" y="3250690"/>
            <a:ext cx="175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Duración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="" xmlns:a16="http://schemas.microsoft.com/office/drawing/2014/main" id="{B0B076E1-4EE5-4740-B9F4-0630270BF7F3}"/>
              </a:ext>
            </a:extLst>
          </p:cNvPr>
          <p:cNvGrpSpPr/>
          <p:nvPr/>
        </p:nvGrpSpPr>
        <p:grpSpPr>
          <a:xfrm>
            <a:off x="2022871" y="5057775"/>
            <a:ext cx="8146258" cy="1276350"/>
            <a:chOff x="2628899" y="5048250"/>
            <a:chExt cx="8146258" cy="127635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="" xmlns:a16="http://schemas.microsoft.com/office/drawing/2014/main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276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Grabar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="" xmlns:a16="http://schemas.microsoft.com/office/drawing/2014/main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276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Salir</a:t>
              </a:r>
              <a:endParaRPr lang="es-PE" sz="4400" b="1" dirty="0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F085BD87-2F55-BA8E-497E-313B35999274}"/>
              </a:ext>
            </a:extLst>
          </p:cNvPr>
          <p:cNvSpPr txBox="1"/>
          <p:nvPr/>
        </p:nvSpPr>
        <p:spPr>
          <a:xfrm>
            <a:off x="517064" y="2232642"/>
            <a:ext cx="175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Destino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="" xmlns:a16="http://schemas.microsoft.com/office/drawing/2014/main" id="{051E0FE6-A8CB-BC97-AFF1-78EDA32E25BB}"/>
              </a:ext>
            </a:extLst>
          </p:cNvPr>
          <p:cNvGrpSpPr/>
          <p:nvPr/>
        </p:nvGrpSpPr>
        <p:grpSpPr>
          <a:xfrm>
            <a:off x="2410136" y="2176877"/>
            <a:ext cx="3586114" cy="646331"/>
            <a:chOff x="2313433" y="1109603"/>
            <a:chExt cx="3586114" cy="646331"/>
          </a:xfrm>
        </p:grpSpPr>
        <p:sp>
          <p:nvSpPr>
            <p:cNvPr id="6" name="CuadroTexto 5">
              <a:extLst>
                <a:ext uri="{FF2B5EF4-FFF2-40B4-BE49-F238E27FC236}">
                  <a16:creationId xmlns="" xmlns:a16="http://schemas.microsoft.com/office/drawing/2014/main" id="{DBDE8564-D6DD-4BE5-8B14-47B2305007B0}"/>
                </a:ext>
              </a:extLst>
            </p:cNvPr>
            <p:cNvSpPr txBox="1"/>
            <p:nvPr/>
          </p:nvSpPr>
          <p:spPr>
            <a:xfrm>
              <a:off x="2313433" y="1109603"/>
              <a:ext cx="3586114" cy="64633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endParaRPr lang="es-PE" sz="3600" dirty="0"/>
            </a:p>
          </p:txBody>
        </p:sp>
        <p:sp>
          <p:nvSpPr>
            <p:cNvPr id="3" name="Flecha: hacia abajo 2">
              <a:extLst>
                <a:ext uri="{FF2B5EF4-FFF2-40B4-BE49-F238E27FC236}">
                  <a16:creationId xmlns="" xmlns:a16="http://schemas.microsoft.com/office/drawing/2014/main" id="{355D83BB-0BFC-AB4A-15E7-DCDA92177772}"/>
                </a:ext>
              </a:extLst>
            </p:cNvPr>
            <p:cNvSpPr/>
            <p:nvPr/>
          </p:nvSpPr>
          <p:spPr>
            <a:xfrm>
              <a:off x="5340096" y="1283433"/>
              <a:ext cx="484632" cy="2918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="" xmlns:a16="http://schemas.microsoft.com/office/drawing/2014/main" id="{99774492-C94A-D3DE-F271-D74A6F64E855}"/>
              </a:ext>
            </a:extLst>
          </p:cNvPr>
          <p:cNvGrpSpPr/>
          <p:nvPr/>
        </p:nvGrpSpPr>
        <p:grpSpPr>
          <a:xfrm>
            <a:off x="2429257" y="1326011"/>
            <a:ext cx="3586114" cy="646331"/>
            <a:chOff x="2313433" y="1109603"/>
            <a:chExt cx="3586114" cy="646331"/>
          </a:xfrm>
        </p:grpSpPr>
        <p:sp>
          <p:nvSpPr>
            <p:cNvPr id="16" name="CuadroTexto 15">
              <a:extLst>
                <a:ext uri="{FF2B5EF4-FFF2-40B4-BE49-F238E27FC236}">
                  <a16:creationId xmlns="" xmlns:a16="http://schemas.microsoft.com/office/drawing/2014/main" id="{DC3DE8DA-18E9-5BAA-561F-80989FD10132}"/>
                </a:ext>
              </a:extLst>
            </p:cNvPr>
            <p:cNvSpPr txBox="1"/>
            <p:nvPr/>
          </p:nvSpPr>
          <p:spPr>
            <a:xfrm>
              <a:off x="2313433" y="1109603"/>
              <a:ext cx="3586114" cy="64633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endParaRPr lang="es-PE" sz="3600" dirty="0"/>
            </a:p>
          </p:txBody>
        </p:sp>
        <p:sp>
          <p:nvSpPr>
            <p:cNvPr id="17" name="Flecha: hacia abajo 16">
              <a:extLst>
                <a:ext uri="{FF2B5EF4-FFF2-40B4-BE49-F238E27FC236}">
                  <a16:creationId xmlns="" xmlns:a16="http://schemas.microsoft.com/office/drawing/2014/main" id="{F2A1D8DF-7E15-DB50-C1B4-4AF533C402E6}"/>
                </a:ext>
              </a:extLst>
            </p:cNvPr>
            <p:cNvSpPr/>
            <p:nvPr/>
          </p:nvSpPr>
          <p:spPr>
            <a:xfrm>
              <a:off x="5340096" y="1283433"/>
              <a:ext cx="484632" cy="2918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9" name="CuadroTexto 18">
            <a:extLst>
              <a:ext uri="{FF2B5EF4-FFF2-40B4-BE49-F238E27FC236}">
                <a16:creationId xmlns="" xmlns:a16="http://schemas.microsoft.com/office/drawing/2014/main" id="{1EE70A10-E8DB-367C-6159-53F1EFD09A47}"/>
              </a:ext>
            </a:extLst>
          </p:cNvPr>
          <p:cNvSpPr txBox="1"/>
          <p:nvPr/>
        </p:nvSpPr>
        <p:spPr>
          <a:xfrm>
            <a:off x="2410136" y="3189134"/>
            <a:ext cx="3586114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21" name="CuadroTexto 20">
            <a:extLst>
              <a:ext uri="{FF2B5EF4-FFF2-40B4-BE49-F238E27FC236}">
                <a16:creationId xmlns="" xmlns:a16="http://schemas.microsoft.com/office/drawing/2014/main" id="{29CEDF8E-248F-E8F1-32D5-8FF2C2A209EC}"/>
              </a:ext>
            </a:extLst>
          </p:cNvPr>
          <p:cNvSpPr txBox="1"/>
          <p:nvPr/>
        </p:nvSpPr>
        <p:spPr>
          <a:xfrm>
            <a:off x="6255878" y="1387567"/>
            <a:ext cx="175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 1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="" xmlns:a16="http://schemas.microsoft.com/office/drawing/2014/main" id="{1D4E9A6E-9333-19CA-2BF0-B5D8CECB8F99}"/>
              </a:ext>
            </a:extLst>
          </p:cNvPr>
          <p:cNvSpPr txBox="1"/>
          <p:nvPr/>
        </p:nvSpPr>
        <p:spPr>
          <a:xfrm>
            <a:off x="6255878" y="3250690"/>
            <a:ext cx="175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 3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="" xmlns:a16="http://schemas.microsoft.com/office/drawing/2014/main" id="{47E1AF49-7DF9-D52F-7853-E470C336B3E7}"/>
              </a:ext>
            </a:extLst>
          </p:cNvPr>
          <p:cNvSpPr txBox="1"/>
          <p:nvPr/>
        </p:nvSpPr>
        <p:spPr>
          <a:xfrm>
            <a:off x="6167772" y="2204422"/>
            <a:ext cx="175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 2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="" xmlns:a16="http://schemas.microsoft.com/office/drawing/2014/main" id="{74382D1B-1169-22D3-7FAF-D4B0CC07E00D}"/>
              </a:ext>
            </a:extLst>
          </p:cNvPr>
          <p:cNvSpPr txBox="1"/>
          <p:nvPr/>
        </p:nvSpPr>
        <p:spPr>
          <a:xfrm>
            <a:off x="8066652" y="2171086"/>
            <a:ext cx="3586114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28" name="CuadroTexto 27">
            <a:extLst>
              <a:ext uri="{FF2B5EF4-FFF2-40B4-BE49-F238E27FC236}">
                <a16:creationId xmlns="" xmlns:a16="http://schemas.microsoft.com/office/drawing/2014/main" id="{6D7A942E-02CC-DFD8-8BF6-CC7838EC0486}"/>
              </a:ext>
            </a:extLst>
          </p:cNvPr>
          <p:cNvSpPr txBox="1"/>
          <p:nvPr/>
        </p:nvSpPr>
        <p:spPr>
          <a:xfrm>
            <a:off x="8015670" y="1322615"/>
            <a:ext cx="3586114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30" name="CuadroTexto 29">
            <a:extLst>
              <a:ext uri="{FF2B5EF4-FFF2-40B4-BE49-F238E27FC236}">
                <a16:creationId xmlns="" xmlns:a16="http://schemas.microsoft.com/office/drawing/2014/main" id="{D5BAE537-061A-F622-CBB4-17928CA302A9}"/>
              </a:ext>
            </a:extLst>
          </p:cNvPr>
          <p:cNvSpPr txBox="1"/>
          <p:nvPr/>
        </p:nvSpPr>
        <p:spPr>
          <a:xfrm>
            <a:off x="8066652" y="3193525"/>
            <a:ext cx="3586114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287649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PROGRAMAR </a:t>
            </a:r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RUTA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419093" y="1176314"/>
            <a:ext cx="269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Ciudad origen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419092" y="2451435"/>
            <a:ext cx="269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Fecha salida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="" xmlns:a16="http://schemas.microsoft.com/office/drawing/2014/main" id="{B0B076E1-4EE5-4740-B9F4-0630270BF7F3}"/>
              </a:ext>
            </a:extLst>
          </p:cNvPr>
          <p:cNvGrpSpPr/>
          <p:nvPr/>
        </p:nvGrpSpPr>
        <p:grpSpPr>
          <a:xfrm>
            <a:off x="2022871" y="5057775"/>
            <a:ext cx="8146258" cy="1276350"/>
            <a:chOff x="2628899" y="5048250"/>
            <a:chExt cx="8146258" cy="127635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="" xmlns:a16="http://schemas.microsoft.com/office/drawing/2014/main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276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Grabar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="" xmlns:a16="http://schemas.microsoft.com/office/drawing/2014/main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276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Salir</a:t>
              </a:r>
              <a:endParaRPr lang="es-PE" sz="4400" b="1" dirty="0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F085BD87-2F55-BA8E-497E-313B35999274}"/>
              </a:ext>
            </a:extLst>
          </p:cNvPr>
          <p:cNvSpPr txBox="1"/>
          <p:nvPr/>
        </p:nvSpPr>
        <p:spPr>
          <a:xfrm>
            <a:off x="419091" y="1795905"/>
            <a:ext cx="269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Ruta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7 Grupo"/>
          <p:cNvGrpSpPr/>
          <p:nvPr/>
        </p:nvGrpSpPr>
        <p:grpSpPr>
          <a:xfrm>
            <a:off x="3200400" y="1176315"/>
            <a:ext cx="8472613" cy="523220"/>
            <a:chOff x="3216728" y="915067"/>
            <a:chExt cx="8472613" cy="523220"/>
          </a:xfrm>
        </p:grpSpPr>
        <p:sp>
          <p:nvSpPr>
            <p:cNvPr id="16" name="CuadroTexto 15">
              <a:extLst>
                <a:ext uri="{FF2B5EF4-FFF2-40B4-BE49-F238E27FC236}">
                  <a16:creationId xmlns="" xmlns:a16="http://schemas.microsoft.com/office/drawing/2014/main" id="{DC3DE8DA-18E9-5BAA-561F-80989FD10132}"/>
                </a:ext>
              </a:extLst>
            </p:cNvPr>
            <p:cNvSpPr txBox="1"/>
            <p:nvPr/>
          </p:nvSpPr>
          <p:spPr>
            <a:xfrm>
              <a:off x="3216728" y="915067"/>
              <a:ext cx="8472613" cy="52322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endParaRPr lang="es-PE" sz="3600" dirty="0"/>
            </a:p>
          </p:txBody>
        </p:sp>
        <p:sp>
          <p:nvSpPr>
            <p:cNvPr id="17" name="Flecha: hacia abajo 16">
              <a:extLst>
                <a:ext uri="{FF2B5EF4-FFF2-40B4-BE49-F238E27FC236}">
                  <a16:creationId xmlns="" xmlns:a16="http://schemas.microsoft.com/office/drawing/2014/main" id="{F2A1D8DF-7E15-DB50-C1B4-4AF533C402E6}"/>
                </a:ext>
              </a:extLst>
            </p:cNvPr>
            <p:cNvSpPr/>
            <p:nvPr/>
          </p:nvSpPr>
          <p:spPr>
            <a:xfrm>
              <a:off x="11072968" y="1058534"/>
              <a:ext cx="484632" cy="23628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1" name="CuadroTexto 20">
            <a:extLst>
              <a:ext uri="{FF2B5EF4-FFF2-40B4-BE49-F238E27FC236}">
                <a16:creationId xmlns="" xmlns:a16="http://schemas.microsoft.com/office/drawing/2014/main" id="{29CEDF8E-248F-E8F1-32D5-8FF2C2A209EC}"/>
              </a:ext>
            </a:extLst>
          </p:cNvPr>
          <p:cNvSpPr txBox="1"/>
          <p:nvPr/>
        </p:nvSpPr>
        <p:spPr>
          <a:xfrm>
            <a:off x="7066628" y="2440128"/>
            <a:ext cx="1759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 1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="" xmlns:a16="http://schemas.microsoft.com/office/drawing/2014/main" id="{1D4E9A6E-9333-19CA-2BF0-B5D8CECB8F99}"/>
              </a:ext>
            </a:extLst>
          </p:cNvPr>
          <p:cNvSpPr txBox="1"/>
          <p:nvPr/>
        </p:nvSpPr>
        <p:spPr>
          <a:xfrm>
            <a:off x="7066629" y="3811926"/>
            <a:ext cx="1874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 3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="" xmlns:a16="http://schemas.microsoft.com/office/drawing/2014/main" id="{47E1AF49-7DF9-D52F-7853-E470C336B3E7}"/>
              </a:ext>
            </a:extLst>
          </p:cNvPr>
          <p:cNvSpPr txBox="1"/>
          <p:nvPr/>
        </p:nvSpPr>
        <p:spPr>
          <a:xfrm>
            <a:off x="7066628" y="3128162"/>
            <a:ext cx="1874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 2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4" name="23 Grupo"/>
          <p:cNvGrpSpPr/>
          <p:nvPr/>
        </p:nvGrpSpPr>
        <p:grpSpPr>
          <a:xfrm>
            <a:off x="3200399" y="1795906"/>
            <a:ext cx="8472613" cy="523220"/>
            <a:chOff x="3216728" y="915067"/>
            <a:chExt cx="8472613" cy="523220"/>
          </a:xfrm>
        </p:grpSpPr>
        <p:sp>
          <p:nvSpPr>
            <p:cNvPr id="26" name="CuadroTexto 15">
              <a:extLst>
                <a:ext uri="{FF2B5EF4-FFF2-40B4-BE49-F238E27FC236}">
                  <a16:creationId xmlns="" xmlns:a16="http://schemas.microsoft.com/office/drawing/2014/main" id="{DC3DE8DA-18E9-5BAA-561F-80989FD10132}"/>
                </a:ext>
              </a:extLst>
            </p:cNvPr>
            <p:cNvSpPr txBox="1"/>
            <p:nvPr/>
          </p:nvSpPr>
          <p:spPr>
            <a:xfrm>
              <a:off x="3216728" y="915067"/>
              <a:ext cx="8472613" cy="52322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endParaRPr lang="es-PE" sz="3600" dirty="0"/>
            </a:p>
          </p:txBody>
        </p:sp>
        <p:sp>
          <p:nvSpPr>
            <p:cNvPr id="27" name="Flecha: hacia abajo 16">
              <a:extLst>
                <a:ext uri="{FF2B5EF4-FFF2-40B4-BE49-F238E27FC236}">
                  <a16:creationId xmlns="" xmlns:a16="http://schemas.microsoft.com/office/drawing/2014/main" id="{F2A1D8DF-7E15-DB50-C1B4-4AF533C402E6}"/>
                </a:ext>
              </a:extLst>
            </p:cNvPr>
            <p:cNvSpPr/>
            <p:nvPr/>
          </p:nvSpPr>
          <p:spPr>
            <a:xfrm>
              <a:off x="11072968" y="1058534"/>
              <a:ext cx="484632" cy="23628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31" name="CuadroTexto 15">
            <a:extLst>
              <a:ext uri="{FF2B5EF4-FFF2-40B4-BE49-F238E27FC236}">
                <a16:creationId xmlns="" xmlns:a16="http://schemas.microsoft.com/office/drawing/2014/main" id="{DC3DE8DA-18E9-5BAA-561F-80989FD10132}"/>
              </a:ext>
            </a:extLst>
          </p:cNvPr>
          <p:cNvSpPr txBox="1"/>
          <p:nvPr/>
        </p:nvSpPr>
        <p:spPr>
          <a:xfrm>
            <a:off x="3200401" y="2445781"/>
            <a:ext cx="2987619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32" name="Flecha: hacia abajo 16">
            <a:extLst>
              <a:ext uri="{FF2B5EF4-FFF2-40B4-BE49-F238E27FC236}">
                <a16:creationId xmlns="" xmlns:a16="http://schemas.microsoft.com/office/drawing/2014/main" id="{F2A1D8DF-7E15-DB50-C1B4-4AF533C402E6}"/>
              </a:ext>
            </a:extLst>
          </p:cNvPr>
          <p:cNvSpPr/>
          <p:nvPr/>
        </p:nvSpPr>
        <p:spPr>
          <a:xfrm>
            <a:off x="5640902" y="2594903"/>
            <a:ext cx="484632" cy="236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CuadroTexto 6">
            <a:extLst>
              <a:ext uri="{FF2B5EF4-FFF2-40B4-BE49-F238E27FC236}">
                <a16:creationId xmlns=""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419093" y="3128162"/>
            <a:ext cx="269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Hora salida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CuadroTexto 15">
            <a:extLst>
              <a:ext uri="{FF2B5EF4-FFF2-40B4-BE49-F238E27FC236}">
                <a16:creationId xmlns="" xmlns:a16="http://schemas.microsoft.com/office/drawing/2014/main" id="{DC3DE8DA-18E9-5BAA-561F-80989FD10132}"/>
              </a:ext>
            </a:extLst>
          </p:cNvPr>
          <p:cNvSpPr txBox="1"/>
          <p:nvPr/>
        </p:nvSpPr>
        <p:spPr>
          <a:xfrm>
            <a:off x="3200402" y="3122508"/>
            <a:ext cx="2987619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38" name="Flecha: hacia abajo 16">
            <a:extLst>
              <a:ext uri="{FF2B5EF4-FFF2-40B4-BE49-F238E27FC236}">
                <a16:creationId xmlns="" xmlns:a16="http://schemas.microsoft.com/office/drawing/2014/main" id="{F2A1D8DF-7E15-DB50-C1B4-4AF533C402E6}"/>
              </a:ext>
            </a:extLst>
          </p:cNvPr>
          <p:cNvSpPr/>
          <p:nvPr/>
        </p:nvSpPr>
        <p:spPr>
          <a:xfrm>
            <a:off x="5626787" y="3271630"/>
            <a:ext cx="484632" cy="236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CuadroTexto 15">
            <a:extLst>
              <a:ext uri="{FF2B5EF4-FFF2-40B4-BE49-F238E27FC236}">
                <a16:creationId xmlns="" xmlns:a16="http://schemas.microsoft.com/office/drawing/2014/main" id="{DC3DE8DA-18E9-5BAA-561F-80989FD10132}"/>
              </a:ext>
            </a:extLst>
          </p:cNvPr>
          <p:cNvSpPr txBox="1"/>
          <p:nvPr/>
        </p:nvSpPr>
        <p:spPr>
          <a:xfrm>
            <a:off x="8940720" y="2440128"/>
            <a:ext cx="2732293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40" name="CuadroTexto 15">
            <a:extLst>
              <a:ext uri="{FF2B5EF4-FFF2-40B4-BE49-F238E27FC236}">
                <a16:creationId xmlns="" xmlns:a16="http://schemas.microsoft.com/office/drawing/2014/main" id="{DC3DE8DA-18E9-5BAA-561F-80989FD10132}"/>
              </a:ext>
            </a:extLst>
          </p:cNvPr>
          <p:cNvSpPr txBox="1"/>
          <p:nvPr/>
        </p:nvSpPr>
        <p:spPr>
          <a:xfrm>
            <a:off x="8940720" y="3128162"/>
            <a:ext cx="2732293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41" name="CuadroTexto 15">
            <a:extLst>
              <a:ext uri="{FF2B5EF4-FFF2-40B4-BE49-F238E27FC236}">
                <a16:creationId xmlns="" xmlns:a16="http://schemas.microsoft.com/office/drawing/2014/main" id="{DC3DE8DA-18E9-5BAA-561F-80989FD10132}"/>
              </a:ext>
            </a:extLst>
          </p:cNvPr>
          <p:cNvSpPr txBox="1"/>
          <p:nvPr/>
        </p:nvSpPr>
        <p:spPr>
          <a:xfrm>
            <a:off x="8940720" y="3811926"/>
            <a:ext cx="2732293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42" name="CuadroTexto 6">
            <a:extLst>
              <a:ext uri="{FF2B5EF4-FFF2-40B4-BE49-F238E27FC236}">
                <a16:creationId xmlns=""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419096" y="3811926"/>
            <a:ext cx="269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Bus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CuadroTexto 15">
            <a:extLst>
              <a:ext uri="{FF2B5EF4-FFF2-40B4-BE49-F238E27FC236}">
                <a16:creationId xmlns="" xmlns:a16="http://schemas.microsoft.com/office/drawing/2014/main" id="{DC3DE8DA-18E9-5BAA-561F-80989FD10132}"/>
              </a:ext>
            </a:extLst>
          </p:cNvPr>
          <p:cNvSpPr txBox="1"/>
          <p:nvPr/>
        </p:nvSpPr>
        <p:spPr>
          <a:xfrm>
            <a:off x="3200405" y="3806272"/>
            <a:ext cx="2987619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44" name="Flecha: hacia abajo 16">
            <a:extLst>
              <a:ext uri="{FF2B5EF4-FFF2-40B4-BE49-F238E27FC236}">
                <a16:creationId xmlns="" xmlns:a16="http://schemas.microsoft.com/office/drawing/2014/main" id="{F2A1D8DF-7E15-DB50-C1B4-4AF533C402E6}"/>
              </a:ext>
            </a:extLst>
          </p:cNvPr>
          <p:cNvSpPr/>
          <p:nvPr/>
        </p:nvSpPr>
        <p:spPr>
          <a:xfrm>
            <a:off x="5595043" y="3955394"/>
            <a:ext cx="484632" cy="236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73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90439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67</Words>
  <Application>Microsoft Office PowerPoint</Application>
  <PresentationFormat>Personalizado</PresentationFormat>
  <Paragraphs>47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Coronel</dc:creator>
  <cp:lastModifiedBy>AULA-M5A</cp:lastModifiedBy>
  <cp:revision>12</cp:revision>
  <dcterms:created xsi:type="dcterms:W3CDTF">2021-05-20T20:59:17Z</dcterms:created>
  <dcterms:modified xsi:type="dcterms:W3CDTF">2022-11-04T21:12:57Z</dcterms:modified>
</cp:coreProperties>
</file>