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9" r:id="rId13"/>
    <p:sldId id="264" r:id="rId14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Fk3e9Umypc11S/tgsWm6i2zp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69BD3-FE45-4C92-B947-0C6A1202F5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8FDCB1-F4ED-4ACB-8F11-95686F76D832}">
      <dgm:prSet phldrT="[Texto]" custT="1"/>
      <dgm:spPr/>
      <dgm:t>
        <a:bodyPr/>
        <a:lstStyle/>
        <a:p>
          <a:r>
            <a:rPr lang="es-ES" sz="2400" dirty="0" smtClean="0"/>
            <a:t>1</a:t>
          </a:r>
          <a:endParaRPr lang="es-ES" sz="2400" dirty="0"/>
        </a:p>
      </dgm:t>
    </dgm:pt>
    <dgm:pt modelId="{42DF5DB4-50D1-40A1-BBF6-A72449F0D4CD}" type="parTrans" cxnId="{A54463F9-72DF-4CC0-ACD2-5C09B9982022}">
      <dgm:prSet/>
      <dgm:spPr/>
      <dgm:t>
        <a:bodyPr/>
        <a:lstStyle/>
        <a:p>
          <a:endParaRPr lang="es-ES" sz="2400"/>
        </a:p>
      </dgm:t>
    </dgm:pt>
    <dgm:pt modelId="{A0B92A7B-DD63-45E7-A3B2-EEF658000F43}" type="sibTrans" cxnId="{A54463F9-72DF-4CC0-ACD2-5C09B9982022}">
      <dgm:prSet/>
      <dgm:spPr/>
      <dgm:t>
        <a:bodyPr/>
        <a:lstStyle/>
        <a:p>
          <a:endParaRPr lang="es-ES" sz="2400"/>
        </a:p>
      </dgm:t>
    </dgm:pt>
    <dgm:pt modelId="{D676A4E0-B296-41BC-BD87-8AE10A17D460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dirty="0"/>
        </a:p>
      </dgm:t>
    </dgm:pt>
    <dgm:pt modelId="{6E15B865-8590-40BB-86E7-174453D487B0}" type="parTrans" cxnId="{60A6BDA8-BAE1-4424-93FE-115D459750D7}">
      <dgm:prSet/>
      <dgm:spPr/>
      <dgm:t>
        <a:bodyPr/>
        <a:lstStyle/>
        <a:p>
          <a:endParaRPr lang="es-ES" sz="2400"/>
        </a:p>
      </dgm:t>
    </dgm:pt>
    <dgm:pt modelId="{FE599E59-DF3C-4C60-80F0-29FCBC616DC4}" type="sibTrans" cxnId="{60A6BDA8-BAE1-4424-93FE-115D459750D7}">
      <dgm:prSet/>
      <dgm:spPr/>
      <dgm:t>
        <a:bodyPr/>
        <a:lstStyle/>
        <a:p>
          <a:endParaRPr lang="es-ES" sz="2400"/>
        </a:p>
      </dgm:t>
    </dgm:pt>
    <dgm:pt modelId="{87AC1998-2A02-43C3-846B-8D3FADAF20D3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dirty="0"/>
        </a:p>
      </dgm:t>
    </dgm:pt>
    <dgm:pt modelId="{0890151D-CEA4-4B37-A3FA-FA6BB381787D}" type="parTrans" cxnId="{A92266CB-5854-40C0-B910-B62199C8CE6E}">
      <dgm:prSet/>
      <dgm:spPr/>
      <dgm:t>
        <a:bodyPr/>
        <a:lstStyle/>
        <a:p>
          <a:endParaRPr lang="es-ES" sz="2400"/>
        </a:p>
      </dgm:t>
    </dgm:pt>
    <dgm:pt modelId="{76CF5D31-4EAD-4245-9791-F64BECA90223}" type="sibTrans" cxnId="{A92266CB-5854-40C0-B910-B62199C8CE6E}">
      <dgm:prSet/>
      <dgm:spPr/>
      <dgm:t>
        <a:bodyPr/>
        <a:lstStyle/>
        <a:p>
          <a:endParaRPr lang="es-ES" sz="2400"/>
        </a:p>
      </dgm:t>
    </dgm:pt>
    <dgm:pt modelId="{B2E6ED1A-8807-4855-9A79-5B9B2E450990}">
      <dgm:prSet phldrT="[Texto]" custT="1"/>
      <dgm:spPr/>
      <dgm:t>
        <a:bodyPr/>
        <a:lstStyle/>
        <a:p>
          <a:r>
            <a:rPr lang="es-ES" sz="3200" dirty="0" smtClean="0"/>
            <a:t>2</a:t>
          </a:r>
          <a:endParaRPr lang="es-ES" sz="3200" dirty="0"/>
        </a:p>
      </dgm:t>
    </dgm:pt>
    <dgm:pt modelId="{667DC374-283B-4114-9647-D18FDE4E0240}" type="parTrans" cxnId="{B6FF9B07-90B6-46B9-9D2D-5F751E2EE976}">
      <dgm:prSet/>
      <dgm:spPr/>
      <dgm:t>
        <a:bodyPr/>
        <a:lstStyle/>
        <a:p>
          <a:endParaRPr lang="es-ES" sz="2400"/>
        </a:p>
      </dgm:t>
    </dgm:pt>
    <dgm:pt modelId="{6EC8809E-ED3D-49C2-A40C-A57BBFC7396A}" type="sibTrans" cxnId="{B6FF9B07-90B6-46B9-9D2D-5F751E2EE976}">
      <dgm:prSet/>
      <dgm:spPr/>
      <dgm:t>
        <a:bodyPr/>
        <a:lstStyle/>
        <a:p>
          <a:endParaRPr lang="es-ES" sz="2400"/>
        </a:p>
      </dgm:t>
    </dgm:pt>
    <dgm:pt modelId="{AE1886D8-9AE0-4001-BE3C-619EEE4C92E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dirty="0"/>
        </a:p>
      </dgm:t>
    </dgm:pt>
    <dgm:pt modelId="{BE77D49B-5195-4B1E-BEE3-725AEC5D459A}" type="parTrans" cxnId="{5F2D7177-A093-430B-96FA-D9D0A9C3285F}">
      <dgm:prSet/>
      <dgm:spPr/>
      <dgm:t>
        <a:bodyPr/>
        <a:lstStyle/>
        <a:p>
          <a:endParaRPr lang="es-ES" sz="2400"/>
        </a:p>
      </dgm:t>
    </dgm:pt>
    <dgm:pt modelId="{17B0F842-0962-49B7-A2D1-29DBAA6C2E9A}" type="sibTrans" cxnId="{5F2D7177-A093-430B-96FA-D9D0A9C3285F}">
      <dgm:prSet/>
      <dgm:spPr/>
      <dgm:t>
        <a:bodyPr/>
        <a:lstStyle/>
        <a:p>
          <a:endParaRPr lang="es-ES" sz="2400"/>
        </a:p>
      </dgm:t>
    </dgm:pt>
    <dgm:pt modelId="{F1F335AF-43BB-4C04-890F-5E9BDD8BF769}">
      <dgm:prSet phldrT="[Texto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923C2462-208C-48FC-BEE5-8DECFCFA4A2B}" type="parTrans" cxnId="{B6FEF6AB-2FCB-419B-9A65-F6FFF9BA46E4}">
      <dgm:prSet/>
      <dgm:spPr/>
      <dgm:t>
        <a:bodyPr/>
        <a:lstStyle/>
        <a:p>
          <a:endParaRPr lang="es-ES" sz="2400"/>
        </a:p>
      </dgm:t>
    </dgm:pt>
    <dgm:pt modelId="{A655CCEC-4733-4BA1-9139-55E13A631D00}" type="sibTrans" cxnId="{B6FEF6AB-2FCB-419B-9A65-F6FFF9BA46E4}">
      <dgm:prSet/>
      <dgm:spPr/>
      <dgm:t>
        <a:bodyPr/>
        <a:lstStyle/>
        <a:p>
          <a:endParaRPr lang="es-ES" sz="2400"/>
        </a:p>
      </dgm:t>
    </dgm:pt>
    <dgm:pt modelId="{9C9032B1-BE08-4DEA-B033-BB2D55C671A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dirty="0"/>
        </a:p>
      </dgm:t>
    </dgm:pt>
    <dgm:pt modelId="{7A9E2237-2F4C-4B75-906F-6858F1F70A5D}" type="parTrans" cxnId="{E8782C73-92BE-405C-B57E-484FD7CCA2D8}">
      <dgm:prSet/>
      <dgm:spPr/>
      <dgm:t>
        <a:bodyPr/>
        <a:lstStyle/>
        <a:p>
          <a:endParaRPr lang="es-ES" sz="2400"/>
        </a:p>
      </dgm:t>
    </dgm:pt>
    <dgm:pt modelId="{42DB972D-6D48-40FD-B49D-AB78E4B75DE6}" type="sibTrans" cxnId="{E8782C73-92BE-405C-B57E-484FD7CCA2D8}">
      <dgm:prSet/>
      <dgm:spPr/>
      <dgm:t>
        <a:bodyPr/>
        <a:lstStyle/>
        <a:p>
          <a:endParaRPr lang="es-ES" sz="2400"/>
        </a:p>
      </dgm:t>
    </dgm:pt>
    <dgm:pt modelId="{219EE388-EEBB-4FAC-B99C-901CABE1C5A4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2712AD-AB68-49D7-A7AD-570559C58E2D}" type="parTrans" cxnId="{E4611875-00FC-4FC1-A589-39091E6A3213}">
      <dgm:prSet/>
      <dgm:spPr/>
      <dgm:t>
        <a:bodyPr/>
        <a:lstStyle/>
        <a:p>
          <a:endParaRPr lang="es-ES" sz="2400"/>
        </a:p>
      </dgm:t>
    </dgm:pt>
    <dgm:pt modelId="{0C974C87-791F-49A2-8967-3BD9CCDBBC4D}" type="sibTrans" cxnId="{E4611875-00FC-4FC1-A589-39091E6A3213}">
      <dgm:prSet/>
      <dgm:spPr/>
      <dgm:t>
        <a:bodyPr/>
        <a:lstStyle/>
        <a:p>
          <a:endParaRPr lang="es-ES" sz="2400"/>
        </a:p>
      </dgm:t>
    </dgm:pt>
    <dgm:pt modelId="{40D6DA2F-EDF6-42C6-BFF0-B1DE6F4D124B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dirty="0"/>
        </a:p>
      </dgm:t>
    </dgm:pt>
    <dgm:pt modelId="{31CBFFFB-E648-4D79-A713-02F5D2463D99}" type="parTrans" cxnId="{CAF0C3F5-79C6-42AC-AD09-71BCCFD225E8}">
      <dgm:prSet/>
      <dgm:spPr/>
      <dgm:t>
        <a:bodyPr/>
        <a:lstStyle/>
        <a:p>
          <a:endParaRPr lang="es-ES" sz="2400"/>
        </a:p>
      </dgm:t>
    </dgm:pt>
    <dgm:pt modelId="{27EF1149-E2F5-418F-88EF-BE470DCB1F22}" type="sibTrans" cxnId="{CAF0C3F5-79C6-42AC-AD09-71BCCFD225E8}">
      <dgm:prSet/>
      <dgm:spPr/>
      <dgm:t>
        <a:bodyPr/>
        <a:lstStyle/>
        <a:p>
          <a:endParaRPr lang="es-ES" sz="2400"/>
        </a:p>
      </dgm:t>
    </dgm:pt>
    <dgm:pt modelId="{0C6997DF-6A7A-4AD1-907A-7F7E5C8CBBE9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66E9A-812E-4A27-A75F-7078E2DD3D2A}" type="parTrans" cxnId="{560CEE76-0F24-482C-8774-A5095458DF41}">
      <dgm:prSet/>
      <dgm:spPr/>
      <dgm:t>
        <a:bodyPr/>
        <a:lstStyle/>
        <a:p>
          <a:endParaRPr lang="es-ES" sz="2400"/>
        </a:p>
      </dgm:t>
    </dgm:pt>
    <dgm:pt modelId="{5819518E-DF53-4DC3-A264-9F66EFE5F1EB}" type="sibTrans" cxnId="{560CEE76-0F24-482C-8774-A5095458DF41}">
      <dgm:prSet/>
      <dgm:spPr/>
      <dgm:t>
        <a:bodyPr/>
        <a:lstStyle/>
        <a:p>
          <a:endParaRPr lang="es-ES" sz="2400"/>
        </a:p>
      </dgm:t>
    </dgm:pt>
    <dgm:pt modelId="{24072963-328F-4DBE-8EA0-98B7FE6EF3E1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D167F0-9FD9-4DDD-B0FA-7708D4E63234}" type="parTrans" cxnId="{355CBC07-1C1C-4F6E-8C0C-80300AE81DE5}">
      <dgm:prSet/>
      <dgm:spPr/>
      <dgm:t>
        <a:bodyPr/>
        <a:lstStyle/>
        <a:p>
          <a:endParaRPr lang="es-ES" sz="2400"/>
        </a:p>
      </dgm:t>
    </dgm:pt>
    <dgm:pt modelId="{782546C4-3C23-4D2D-B784-AC2322C519E9}" type="sibTrans" cxnId="{355CBC07-1C1C-4F6E-8C0C-80300AE81DE5}">
      <dgm:prSet/>
      <dgm:spPr/>
      <dgm:t>
        <a:bodyPr/>
        <a:lstStyle/>
        <a:p>
          <a:endParaRPr lang="es-ES" sz="2400"/>
        </a:p>
      </dgm:t>
    </dgm:pt>
    <dgm:pt modelId="{45710D20-FF11-432D-B654-0CF45F142B40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1C5E1-501A-4389-B4A6-AD37A9224C13}" type="parTrans" cxnId="{161ACF37-8622-4017-AB62-FD8D13A6737A}">
      <dgm:prSet/>
      <dgm:spPr/>
      <dgm:t>
        <a:bodyPr/>
        <a:lstStyle/>
        <a:p>
          <a:endParaRPr lang="es-ES" sz="2400"/>
        </a:p>
      </dgm:t>
    </dgm:pt>
    <dgm:pt modelId="{F596D88E-B9DB-4DAA-89AA-75E39F6626DF}" type="sibTrans" cxnId="{161ACF37-8622-4017-AB62-FD8D13A6737A}">
      <dgm:prSet/>
      <dgm:spPr/>
      <dgm:t>
        <a:bodyPr/>
        <a:lstStyle/>
        <a:p>
          <a:endParaRPr lang="es-ES" sz="2400"/>
        </a:p>
      </dgm:t>
    </dgm:pt>
    <dgm:pt modelId="{8C1FDD0B-54A4-46BC-8CAE-EA3663E9A0B2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dirty="0"/>
        </a:p>
      </dgm:t>
    </dgm:pt>
    <dgm:pt modelId="{3B718666-96BA-4EF6-A88B-C99581DDFA7F}" type="parTrans" cxnId="{D78BE055-EE4E-49A3-8E28-9EF9440FBBA3}">
      <dgm:prSet/>
      <dgm:spPr/>
      <dgm:t>
        <a:bodyPr/>
        <a:lstStyle/>
        <a:p>
          <a:endParaRPr lang="es-ES" sz="2400"/>
        </a:p>
      </dgm:t>
    </dgm:pt>
    <dgm:pt modelId="{5989CED2-4FB2-4741-97BA-6A3D047B8A41}" type="sibTrans" cxnId="{D78BE055-EE4E-49A3-8E28-9EF9440FBBA3}">
      <dgm:prSet/>
      <dgm:spPr/>
      <dgm:t>
        <a:bodyPr/>
        <a:lstStyle/>
        <a:p>
          <a:endParaRPr lang="es-ES" sz="2400"/>
        </a:p>
      </dgm:t>
    </dgm:pt>
    <dgm:pt modelId="{4FD8F96A-EB6D-4656-8C98-915F756B834F}">
      <dgm:prSet phldrT="[Texto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2ED3EEF2-BEFB-43A1-A24C-CE924D80FDBD}" type="parTrans" cxnId="{ACC68FAB-A68F-4E81-AE5D-28073354A4AA}">
      <dgm:prSet/>
      <dgm:spPr/>
      <dgm:t>
        <a:bodyPr/>
        <a:lstStyle/>
        <a:p>
          <a:endParaRPr lang="es-ES" sz="2400"/>
        </a:p>
      </dgm:t>
    </dgm:pt>
    <dgm:pt modelId="{8D3638D3-D9F8-4120-8639-35D15C8FFD86}" type="sibTrans" cxnId="{ACC68FAB-A68F-4E81-AE5D-28073354A4AA}">
      <dgm:prSet/>
      <dgm:spPr/>
      <dgm:t>
        <a:bodyPr/>
        <a:lstStyle/>
        <a:p>
          <a:endParaRPr lang="es-ES" sz="2400"/>
        </a:p>
      </dgm:t>
    </dgm:pt>
    <dgm:pt modelId="{B8C257E2-4973-4D75-BDC6-0068C504F5A1}" type="pres">
      <dgm:prSet presAssocID="{27C69BD3-FE45-4C92-B947-0C6A1202F5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5C145D-7D73-4BE7-9971-15C43BBD4D62}" type="pres">
      <dgm:prSet presAssocID="{C58FDCB1-F4ED-4ACB-8F11-95686F76D832}" presName="composite" presStyleCnt="0"/>
      <dgm:spPr/>
    </dgm:pt>
    <dgm:pt modelId="{26846D55-EA80-4CBE-AD21-09AFD071FB7D}" type="pres">
      <dgm:prSet presAssocID="{C58FDCB1-F4ED-4ACB-8F11-95686F76D83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C4E77-09F2-4CD7-B7BA-A4554576D3BA}" type="pres">
      <dgm:prSet presAssocID="{C58FDCB1-F4ED-4ACB-8F11-95686F76D83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CB92A-1B10-4548-A3DC-6521BD0AC917}" type="pres">
      <dgm:prSet presAssocID="{A0B92A7B-DD63-45E7-A3B2-EEF658000F43}" presName="sp" presStyleCnt="0"/>
      <dgm:spPr/>
    </dgm:pt>
    <dgm:pt modelId="{1E8D32F0-73D7-4FEF-830A-E686BCBC255E}" type="pres">
      <dgm:prSet presAssocID="{B2E6ED1A-8807-4855-9A79-5B9B2E450990}" presName="composite" presStyleCnt="0"/>
      <dgm:spPr/>
    </dgm:pt>
    <dgm:pt modelId="{61288526-A7E3-4A7A-B2CB-6D46C9CCF42D}" type="pres">
      <dgm:prSet presAssocID="{B2E6ED1A-8807-4855-9A79-5B9B2E4509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6B2203-4DB5-4BD4-ACA6-754138B40AEB}" type="pres">
      <dgm:prSet presAssocID="{B2E6ED1A-8807-4855-9A79-5B9B2E450990}" presName="descendantText" presStyleLbl="alignAcc1" presStyleIdx="1" presStyleCnt="4" custScaleY="1438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9AD75C-CE8D-4F41-928F-735369D61F06}" type="pres">
      <dgm:prSet presAssocID="{6EC8809E-ED3D-49C2-A40C-A57BBFC7396A}" presName="sp" presStyleCnt="0"/>
      <dgm:spPr/>
    </dgm:pt>
    <dgm:pt modelId="{6DD118DE-7002-403E-9632-40090B130D75}" type="pres">
      <dgm:prSet presAssocID="{F1F335AF-43BB-4C04-890F-5E9BDD8BF769}" presName="composite" presStyleCnt="0"/>
      <dgm:spPr/>
    </dgm:pt>
    <dgm:pt modelId="{BB26A08D-702D-44FC-9280-17E7FD5B3CDF}" type="pres">
      <dgm:prSet presAssocID="{F1F335AF-43BB-4C04-890F-5E9BDD8BF7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26E45-7A95-463A-9AD4-AEE6077310D0}" type="pres">
      <dgm:prSet presAssocID="{F1F335AF-43BB-4C04-890F-5E9BDD8BF7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95954-913E-4895-B9D1-8B17D77F803E}" type="pres">
      <dgm:prSet presAssocID="{A655CCEC-4733-4BA1-9139-55E13A631D00}" presName="sp" presStyleCnt="0"/>
      <dgm:spPr/>
    </dgm:pt>
    <dgm:pt modelId="{91FBAE62-C3F1-48EA-9B82-C8AEB7F66755}" type="pres">
      <dgm:prSet presAssocID="{4FD8F96A-EB6D-4656-8C98-915F756B834F}" presName="composite" presStyleCnt="0"/>
      <dgm:spPr/>
    </dgm:pt>
    <dgm:pt modelId="{C262FCB0-6E5D-4106-A10C-4DDF17312229}" type="pres">
      <dgm:prSet presAssocID="{4FD8F96A-EB6D-4656-8C98-915F756B83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D94CD-14E7-4F21-B4F9-E50520A52C4B}" type="pres">
      <dgm:prSet presAssocID="{4FD8F96A-EB6D-4656-8C98-915F756B83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4176C8-5953-4081-A671-9AC3032855F8}" type="presOf" srcId="{40D6DA2F-EDF6-42C6-BFF0-B1DE6F4D124B}" destId="{866C4E77-09F2-4CD7-B7BA-A4554576D3BA}" srcOrd="0" destOrd="2" presId="urn:microsoft.com/office/officeart/2005/8/layout/chevron2"/>
    <dgm:cxn modelId="{73AACFB4-922C-446C-BE00-6F16CBEA0D41}" type="presOf" srcId="{87AC1998-2A02-43C3-846B-8D3FADAF20D3}" destId="{866C4E77-09F2-4CD7-B7BA-A4554576D3BA}" srcOrd="0" destOrd="1" presId="urn:microsoft.com/office/officeart/2005/8/layout/chevron2"/>
    <dgm:cxn modelId="{46B779CA-B234-43C1-B649-552E28D2FC36}" type="presOf" srcId="{45710D20-FF11-432D-B654-0CF45F142B40}" destId="{C16B2203-4DB5-4BD4-ACA6-754138B40AEB}" srcOrd="0" destOrd="3" presId="urn:microsoft.com/office/officeart/2005/8/layout/chevron2"/>
    <dgm:cxn modelId="{A92266CB-5854-40C0-B910-B62199C8CE6E}" srcId="{D676A4E0-B296-41BC-BD87-8AE10A17D460}" destId="{87AC1998-2A02-43C3-846B-8D3FADAF20D3}" srcOrd="0" destOrd="0" parTransId="{0890151D-CEA4-4B37-A3FA-FA6BB381787D}" sibTransId="{76CF5D31-4EAD-4245-9791-F64BECA90223}"/>
    <dgm:cxn modelId="{6DA1AB33-0ABB-4FE4-8027-5D379EF279A2}" type="presOf" srcId="{C58FDCB1-F4ED-4ACB-8F11-95686F76D832}" destId="{26846D55-EA80-4CBE-AD21-09AFD071FB7D}" srcOrd="0" destOrd="0" presId="urn:microsoft.com/office/officeart/2005/8/layout/chevron2"/>
    <dgm:cxn modelId="{A54463F9-72DF-4CC0-ACD2-5C09B9982022}" srcId="{27C69BD3-FE45-4C92-B947-0C6A1202F562}" destId="{C58FDCB1-F4ED-4ACB-8F11-95686F76D832}" srcOrd="0" destOrd="0" parTransId="{42DF5DB4-50D1-40A1-BBF6-A72449F0D4CD}" sibTransId="{A0B92A7B-DD63-45E7-A3B2-EEF658000F43}"/>
    <dgm:cxn modelId="{355CBC07-1C1C-4F6E-8C0C-80300AE81DE5}" srcId="{AE1886D8-9AE0-4001-BE3C-619EEE4C92E6}" destId="{24072963-328F-4DBE-8EA0-98B7FE6EF3E1}" srcOrd="1" destOrd="0" parTransId="{B9D167F0-9FD9-4DDD-B0FA-7708D4E63234}" sibTransId="{782546C4-3C23-4D2D-B784-AC2322C519E9}"/>
    <dgm:cxn modelId="{4EB6C757-21B6-4D0E-A41D-D442582B3603}" type="presOf" srcId="{D676A4E0-B296-41BC-BD87-8AE10A17D460}" destId="{866C4E77-09F2-4CD7-B7BA-A4554576D3BA}" srcOrd="0" destOrd="0" presId="urn:microsoft.com/office/officeart/2005/8/layout/chevron2"/>
    <dgm:cxn modelId="{161ACF37-8622-4017-AB62-FD8D13A6737A}" srcId="{AE1886D8-9AE0-4001-BE3C-619EEE4C92E6}" destId="{45710D20-FF11-432D-B654-0CF45F142B40}" srcOrd="2" destOrd="0" parTransId="{8BE1C5E1-501A-4389-B4A6-AD37A9224C13}" sibTransId="{F596D88E-B9DB-4DAA-89AA-75E39F6626DF}"/>
    <dgm:cxn modelId="{3BDB746D-9FAC-4FE9-BC9F-831C541019E5}" type="presOf" srcId="{F1F335AF-43BB-4C04-890F-5E9BDD8BF769}" destId="{BB26A08D-702D-44FC-9280-17E7FD5B3CDF}" srcOrd="0" destOrd="0" presId="urn:microsoft.com/office/officeart/2005/8/layout/chevron2"/>
    <dgm:cxn modelId="{60A6BDA8-BAE1-4424-93FE-115D459750D7}" srcId="{C58FDCB1-F4ED-4ACB-8F11-95686F76D832}" destId="{D676A4E0-B296-41BC-BD87-8AE10A17D460}" srcOrd="0" destOrd="0" parTransId="{6E15B865-8590-40BB-86E7-174453D487B0}" sibTransId="{FE599E59-DF3C-4C60-80F0-29FCBC616DC4}"/>
    <dgm:cxn modelId="{D78BE055-EE4E-49A3-8E28-9EF9440FBBA3}" srcId="{4FD8F96A-EB6D-4656-8C98-915F756B834F}" destId="{8C1FDD0B-54A4-46BC-8CAE-EA3663E9A0B2}" srcOrd="0" destOrd="0" parTransId="{3B718666-96BA-4EF6-A88B-C99581DDFA7F}" sibTransId="{5989CED2-4FB2-4741-97BA-6A3D047B8A41}"/>
    <dgm:cxn modelId="{B6FF9B07-90B6-46B9-9D2D-5F751E2EE976}" srcId="{27C69BD3-FE45-4C92-B947-0C6A1202F562}" destId="{B2E6ED1A-8807-4855-9A79-5B9B2E450990}" srcOrd="1" destOrd="0" parTransId="{667DC374-283B-4114-9647-D18FDE4E0240}" sibTransId="{6EC8809E-ED3D-49C2-A40C-A57BBFC7396A}"/>
    <dgm:cxn modelId="{3F050A7E-65BA-4853-A4C5-433B052FC9F4}" type="presOf" srcId="{0C6997DF-6A7A-4AD1-907A-7F7E5C8CBBE9}" destId="{C16B2203-4DB5-4BD4-ACA6-754138B40AEB}" srcOrd="0" destOrd="1" presId="urn:microsoft.com/office/officeart/2005/8/layout/chevron2"/>
    <dgm:cxn modelId="{3E832896-7D42-4EB9-B035-54CAE137285A}" type="presOf" srcId="{B2E6ED1A-8807-4855-9A79-5B9B2E450990}" destId="{61288526-A7E3-4A7A-B2CB-6D46C9CCF42D}" srcOrd="0" destOrd="0" presId="urn:microsoft.com/office/officeart/2005/8/layout/chevron2"/>
    <dgm:cxn modelId="{E4611875-00FC-4FC1-A589-39091E6A3213}" srcId="{9C9032B1-BE08-4DEA-B033-BB2D55C671A6}" destId="{219EE388-EEBB-4FAC-B99C-901CABE1C5A4}" srcOrd="0" destOrd="0" parTransId="{902712AD-AB68-49D7-A7AD-570559C58E2D}" sibTransId="{0C974C87-791F-49A2-8967-3BD9CCDBBC4D}"/>
    <dgm:cxn modelId="{560CEE76-0F24-482C-8774-A5095458DF41}" srcId="{AE1886D8-9AE0-4001-BE3C-619EEE4C92E6}" destId="{0C6997DF-6A7A-4AD1-907A-7F7E5C8CBBE9}" srcOrd="0" destOrd="0" parTransId="{51366E9A-812E-4A27-A75F-7078E2DD3D2A}" sibTransId="{5819518E-DF53-4DC3-A264-9F66EFE5F1EB}"/>
    <dgm:cxn modelId="{1862D803-00B4-40E9-978F-C11DE7015DFC}" type="presOf" srcId="{219EE388-EEBB-4FAC-B99C-901CABE1C5A4}" destId="{B5E26E45-7A95-463A-9AD4-AEE6077310D0}" srcOrd="0" destOrd="1" presId="urn:microsoft.com/office/officeart/2005/8/layout/chevron2"/>
    <dgm:cxn modelId="{5F2D7177-A093-430B-96FA-D9D0A9C3285F}" srcId="{B2E6ED1A-8807-4855-9A79-5B9B2E450990}" destId="{AE1886D8-9AE0-4001-BE3C-619EEE4C92E6}" srcOrd="0" destOrd="0" parTransId="{BE77D49B-5195-4B1E-BEE3-725AEC5D459A}" sibTransId="{17B0F842-0962-49B7-A2D1-29DBAA6C2E9A}"/>
    <dgm:cxn modelId="{B7F6A8D4-73A1-4F4D-A1A3-23CFD0B44B56}" type="presOf" srcId="{9C9032B1-BE08-4DEA-B033-BB2D55C671A6}" destId="{B5E26E45-7A95-463A-9AD4-AEE6077310D0}" srcOrd="0" destOrd="0" presId="urn:microsoft.com/office/officeart/2005/8/layout/chevron2"/>
    <dgm:cxn modelId="{BB027A40-124B-403E-8F85-ABAE22A0A572}" type="presOf" srcId="{8C1FDD0B-54A4-46BC-8CAE-EA3663E9A0B2}" destId="{405D94CD-14E7-4F21-B4F9-E50520A52C4B}" srcOrd="0" destOrd="0" presId="urn:microsoft.com/office/officeart/2005/8/layout/chevron2"/>
    <dgm:cxn modelId="{43C60FAE-CC3E-49A3-A1A2-CB4EE6ADBF75}" type="presOf" srcId="{24072963-328F-4DBE-8EA0-98B7FE6EF3E1}" destId="{C16B2203-4DB5-4BD4-ACA6-754138B40AEB}" srcOrd="0" destOrd="2" presId="urn:microsoft.com/office/officeart/2005/8/layout/chevron2"/>
    <dgm:cxn modelId="{CAF0C3F5-79C6-42AC-AD09-71BCCFD225E8}" srcId="{D676A4E0-B296-41BC-BD87-8AE10A17D460}" destId="{40D6DA2F-EDF6-42C6-BFF0-B1DE6F4D124B}" srcOrd="1" destOrd="0" parTransId="{31CBFFFB-E648-4D79-A713-02F5D2463D99}" sibTransId="{27EF1149-E2F5-418F-88EF-BE470DCB1F22}"/>
    <dgm:cxn modelId="{B6FEF6AB-2FCB-419B-9A65-F6FFF9BA46E4}" srcId="{27C69BD3-FE45-4C92-B947-0C6A1202F562}" destId="{F1F335AF-43BB-4C04-890F-5E9BDD8BF769}" srcOrd="2" destOrd="0" parTransId="{923C2462-208C-48FC-BEE5-8DECFCFA4A2B}" sibTransId="{A655CCEC-4733-4BA1-9139-55E13A631D00}"/>
    <dgm:cxn modelId="{845225DF-1412-43A0-AE67-5A76B3A2157B}" type="presOf" srcId="{27C69BD3-FE45-4C92-B947-0C6A1202F562}" destId="{B8C257E2-4973-4D75-BDC6-0068C504F5A1}" srcOrd="0" destOrd="0" presId="urn:microsoft.com/office/officeart/2005/8/layout/chevron2"/>
    <dgm:cxn modelId="{E8782C73-92BE-405C-B57E-484FD7CCA2D8}" srcId="{F1F335AF-43BB-4C04-890F-5E9BDD8BF769}" destId="{9C9032B1-BE08-4DEA-B033-BB2D55C671A6}" srcOrd="0" destOrd="0" parTransId="{7A9E2237-2F4C-4B75-906F-6858F1F70A5D}" sibTransId="{42DB972D-6D48-40FD-B49D-AB78E4B75DE6}"/>
    <dgm:cxn modelId="{ACC68FAB-A68F-4E81-AE5D-28073354A4AA}" srcId="{27C69BD3-FE45-4C92-B947-0C6A1202F562}" destId="{4FD8F96A-EB6D-4656-8C98-915F756B834F}" srcOrd="3" destOrd="0" parTransId="{2ED3EEF2-BEFB-43A1-A24C-CE924D80FDBD}" sibTransId="{8D3638D3-D9F8-4120-8639-35D15C8FFD86}"/>
    <dgm:cxn modelId="{93EB15E3-52B0-4355-928D-96DD9184E571}" type="presOf" srcId="{4FD8F96A-EB6D-4656-8C98-915F756B834F}" destId="{C262FCB0-6E5D-4106-A10C-4DDF17312229}" srcOrd="0" destOrd="0" presId="urn:microsoft.com/office/officeart/2005/8/layout/chevron2"/>
    <dgm:cxn modelId="{19D413DC-F836-41D8-B855-E048FC6EA915}" type="presOf" srcId="{AE1886D8-9AE0-4001-BE3C-619EEE4C92E6}" destId="{C16B2203-4DB5-4BD4-ACA6-754138B40AEB}" srcOrd="0" destOrd="0" presId="urn:microsoft.com/office/officeart/2005/8/layout/chevron2"/>
    <dgm:cxn modelId="{27909600-92B9-4B49-A7CB-2AF758E0FE9E}" type="presParOf" srcId="{B8C257E2-4973-4D75-BDC6-0068C504F5A1}" destId="{725C145D-7D73-4BE7-9971-15C43BBD4D62}" srcOrd="0" destOrd="0" presId="urn:microsoft.com/office/officeart/2005/8/layout/chevron2"/>
    <dgm:cxn modelId="{43409C61-68B6-4BA9-92F6-850A92CE4145}" type="presParOf" srcId="{725C145D-7D73-4BE7-9971-15C43BBD4D62}" destId="{26846D55-EA80-4CBE-AD21-09AFD071FB7D}" srcOrd="0" destOrd="0" presId="urn:microsoft.com/office/officeart/2005/8/layout/chevron2"/>
    <dgm:cxn modelId="{8F34D4A0-277F-4DBD-A0F6-D8B3788FA048}" type="presParOf" srcId="{725C145D-7D73-4BE7-9971-15C43BBD4D62}" destId="{866C4E77-09F2-4CD7-B7BA-A4554576D3BA}" srcOrd="1" destOrd="0" presId="urn:microsoft.com/office/officeart/2005/8/layout/chevron2"/>
    <dgm:cxn modelId="{00EB5A57-46B8-4F3B-AF77-9E0C99EC04C4}" type="presParOf" srcId="{B8C257E2-4973-4D75-BDC6-0068C504F5A1}" destId="{D18CB92A-1B10-4548-A3DC-6521BD0AC917}" srcOrd="1" destOrd="0" presId="urn:microsoft.com/office/officeart/2005/8/layout/chevron2"/>
    <dgm:cxn modelId="{830A8841-0887-43B5-91F5-75D0FCCFA104}" type="presParOf" srcId="{B8C257E2-4973-4D75-BDC6-0068C504F5A1}" destId="{1E8D32F0-73D7-4FEF-830A-E686BCBC255E}" srcOrd="2" destOrd="0" presId="urn:microsoft.com/office/officeart/2005/8/layout/chevron2"/>
    <dgm:cxn modelId="{8C8BB5D7-701C-4F77-A204-C33E8FFE4C4D}" type="presParOf" srcId="{1E8D32F0-73D7-4FEF-830A-E686BCBC255E}" destId="{61288526-A7E3-4A7A-B2CB-6D46C9CCF42D}" srcOrd="0" destOrd="0" presId="urn:microsoft.com/office/officeart/2005/8/layout/chevron2"/>
    <dgm:cxn modelId="{B3094DB6-BD4B-42EC-A595-E2365C293C83}" type="presParOf" srcId="{1E8D32F0-73D7-4FEF-830A-E686BCBC255E}" destId="{C16B2203-4DB5-4BD4-ACA6-754138B40AEB}" srcOrd="1" destOrd="0" presId="urn:microsoft.com/office/officeart/2005/8/layout/chevron2"/>
    <dgm:cxn modelId="{B3FCF710-BDF3-468D-B445-3BECE0F3BDCE}" type="presParOf" srcId="{B8C257E2-4973-4D75-BDC6-0068C504F5A1}" destId="{F39AD75C-CE8D-4F41-928F-735369D61F06}" srcOrd="3" destOrd="0" presId="urn:microsoft.com/office/officeart/2005/8/layout/chevron2"/>
    <dgm:cxn modelId="{8EC6E2F7-4E93-45BE-99A7-77D5F93E7D9F}" type="presParOf" srcId="{B8C257E2-4973-4D75-BDC6-0068C504F5A1}" destId="{6DD118DE-7002-403E-9632-40090B130D75}" srcOrd="4" destOrd="0" presId="urn:microsoft.com/office/officeart/2005/8/layout/chevron2"/>
    <dgm:cxn modelId="{FE26B390-E448-4A55-A282-534ACD57A1D0}" type="presParOf" srcId="{6DD118DE-7002-403E-9632-40090B130D75}" destId="{BB26A08D-702D-44FC-9280-17E7FD5B3CDF}" srcOrd="0" destOrd="0" presId="urn:microsoft.com/office/officeart/2005/8/layout/chevron2"/>
    <dgm:cxn modelId="{E1B877AC-407A-49B3-BF2A-FA50B25A2741}" type="presParOf" srcId="{6DD118DE-7002-403E-9632-40090B130D75}" destId="{B5E26E45-7A95-463A-9AD4-AEE6077310D0}" srcOrd="1" destOrd="0" presId="urn:microsoft.com/office/officeart/2005/8/layout/chevron2"/>
    <dgm:cxn modelId="{01DDC3BF-C869-410C-83AF-1830E1CBE1A3}" type="presParOf" srcId="{B8C257E2-4973-4D75-BDC6-0068C504F5A1}" destId="{C9095954-913E-4895-B9D1-8B17D77F803E}" srcOrd="5" destOrd="0" presId="urn:microsoft.com/office/officeart/2005/8/layout/chevron2"/>
    <dgm:cxn modelId="{10C4AD3E-91DA-4EF4-9D76-B9C6B3C65B8F}" type="presParOf" srcId="{B8C257E2-4973-4D75-BDC6-0068C504F5A1}" destId="{91FBAE62-C3F1-48EA-9B82-C8AEB7F66755}" srcOrd="6" destOrd="0" presId="urn:microsoft.com/office/officeart/2005/8/layout/chevron2"/>
    <dgm:cxn modelId="{94B93748-0DD4-4CDC-B411-5B2717E8E690}" type="presParOf" srcId="{91FBAE62-C3F1-48EA-9B82-C8AEB7F66755}" destId="{C262FCB0-6E5D-4106-A10C-4DDF17312229}" srcOrd="0" destOrd="0" presId="urn:microsoft.com/office/officeart/2005/8/layout/chevron2"/>
    <dgm:cxn modelId="{AAC59333-7100-4FE0-9138-07422BBD931E}" type="presParOf" srcId="{91FBAE62-C3F1-48EA-9B82-C8AEB7F66755}" destId="{405D94CD-14E7-4F21-B4F9-E50520A52C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6D55-EA80-4CBE-AD21-09AFD071FB7D}">
      <dsp:nvSpPr>
        <dsp:cNvPr id="0" name=""/>
        <dsp:cNvSpPr/>
      </dsp:nvSpPr>
      <dsp:spPr>
        <a:xfrm rot="5400000">
          <a:off x="-197191" y="21126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 rot="-5400000">
        <a:off x="1" y="474183"/>
        <a:ext cx="920225" cy="394382"/>
      </dsp:txXfrm>
    </dsp:sp>
    <dsp:sp modelId="{866C4E77-09F2-4CD7-B7BA-A4554576D3BA}">
      <dsp:nvSpPr>
        <dsp:cNvPr id="0" name=""/>
        <dsp:cNvSpPr/>
      </dsp:nvSpPr>
      <dsp:spPr>
        <a:xfrm rot="5400000">
          <a:off x="3711247" y="-2776951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kern="1200" dirty="0"/>
        </a:p>
      </dsp:txBody>
      <dsp:txXfrm rot="-5400000">
        <a:off x="920226" y="55783"/>
        <a:ext cx="6394826" cy="771069"/>
      </dsp:txXfrm>
    </dsp:sp>
    <dsp:sp modelId="{61288526-A7E3-4A7A-B2CB-6D46C9CCF42D}">
      <dsp:nvSpPr>
        <dsp:cNvPr id="0" name=""/>
        <dsp:cNvSpPr/>
      </dsp:nvSpPr>
      <dsp:spPr>
        <a:xfrm rot="5400000">
          <a:off x="-197191" y="1574039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2</a:t>
          </a:r>
          <a:endParaRPr lang="es-ES" sz="3200" kern="1200" dirty="0"/>
        </a:p>
      </dsp:txBody>
      <dsp:txXfrm rot="-5400000">
        <a:off x="1" y="1836961"/>
        <a:ext cx="920225" cy="394382"/>
      </dsp:txXfrm>
    </dsp:sp>
    <dsp:sp modelId="{C16B2203-4DB5-4BD4-ACA6-754138B40AEB}">
      <dsp:nvSpPr>
        <dsp:cNvPr id="0" name=""/>
        <dsp:cNvSpPr/>
      </dsp:nvSpPr>
      <dsp:spPr>
        <a:xfrm rot="5400000">
          <a:off x="3523576" y="-1413949"/>
          <a:ext cx="1229837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5" y="1249438"/>
        <a:ext cx="6376503" cy="1109765"/>
      </dsp:txXfrm>
    </dsp:sp>
    <dsp:sp modelId="{BB26A08D-702D-44FC-9280-17E7FD5B3CDF}">
      <dsp:nvSpPr>
        <dsp:cNvPr id="0" name=""/>
        <dsp:cNvSpPr/>
      </dsp:nvSpPr>
      <dsp:spPr>
        <a:xfrm rot="5400000">
          <a:off x="-197191" y="2749370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 rot="-5400000">
        <a:off x="1" y="3012292"/>
        <a:ext cx="920225" cy="394382"/>
      </dsp:txXfrm>
    </dsp:sp>
    <dsp:sp modelId="{B5E26E45-7A95-463A-9AD4-AEE6077310D0}">
      <dsp:nvSpPr>
        <dsp:cNvPr id="0" name=""/>
        <dsp:cNvSpPr/>
      </dsp:nvSpPr>
      <dsp:spPr>
        <a:xfrm rot="5400000">
          <a:off x="3711247" y="-238842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6" y="2593892"/>
        <a:ext cx="6394826" cy="771069"/>
      </dsp:txXfrm>
    </dsp:sp>
    <dsp:sp modelId="{C262FCB0-6E5D-4106-A10C-4DDF17312229}">
      <dsp:nvSpPr>
        <dsp:cNvPr id="0" name=""/>
        <dsp:cNvSpPr/>
      </dsp:nvSpPr>
      <dsp:spPr>
        <a:xfrm rot="5400000">
          <a:off x="-197191" y="392470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 rot="-5400000">
        <a:off x="1" y="4187623"/>
        <a:ext cx="920225" cy="394382"/>
      </dsp:txXfrm>
    </dsp:sp>
    <dsp:sp modelId="{405D94CD-14E7-4F21-B4F9-E50520A52C4B}">
      <dsp:nvSpPr>
        <dsp:cNvPr id="0" name=""/>
        <dsp:cNvSpPr/>
      </dsp:nvSpPr>
      <dsp:spPr>
        <a:xfrm rot="5400000">
          <a:off x="3711247" y="936488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kern="1200" dirty="0"/>
        </a:p>
      </dsp:txBody>
      <dsp:txXfrm rot="-5400000">
        <a:off x="920226" y="3769223"/>
        <a:ext cx="6394826" cy="77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1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10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10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0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0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79512" y="3096134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PE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PE" sz="162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PE" sz="162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979" b="1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PE" sz="1979" b="1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96081" y="4210446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Estudiante: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</p:txBody>
      </p:sp>
      <p:sp>
        <p:nvSpPr>
          <p:cNvPr id="149" name="Google Shape;149;p1"/>
          <p:cNvSpPr/>
          <p:nvPr/>
        </p:nvSpPr>
        <p:spPr>
          <a:xfrm>
            <a:off x="1344130" y="486262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PE" sz="1600" b="1" i="0" u="none" strike="noStrike" cap="none" dirty="0" smtClean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</a:t>
            </a: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08520" y="6424384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Categoría V – </a:t>
            </a: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Seminario </a:t>
            </a: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de Tesis</a:t>
            </a: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771" y="200892"/>
            <a:ext cx="1239977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8998" y="2154815"/>
            <a:ext cx="2196908" cy="8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70"/>
          <a:stretch/>
        </p:blipFill>
        <p:spPr>
          <a:xfrm>
            <a:off x="2306871" y="2053076"/>
            <a:ext cx="1244603" cy="12402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METODOLOGÍA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8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302" name="Google Shape;302;p8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179641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6587475" y="132166"/>
              <a:ext cx="912525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MATRIZ DE CONSISTENCIA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0669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9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9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323" name="Google Shape;323;p9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179641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6488608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415509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 txBox="1"/>
            <p:nvPr/>
          </p:nvSpPr>
          <p:spPr>
            <a:xfrm>
              <a:off x="7823343" y="132166"/>
              <a:ext cx="982518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s-PE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Matriz de Consistencia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PE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23378567"/>
              </p:ext>
            </p:extLst>
          </p:nvPr>
        </p:nvGraphicFramePr>
        <p:xfrm>
          <a:off x="468313" y="1403134"/>
          <a:ext cx="7356765" cy="5056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PLANTEAMIENTO DEL PROBLEMA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362703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"/>
          <p:cNvGrpSpPr/>
          <p:nvPr/>
        </p:nvGrpSpPr>
        <p:grpSpPr>
          <a:xfrm>
            <a:off x="1310" y="118396"/>
            <a:ext cx="9141379" cy="839239"/>
            <a:chOff x="1310" y="120380"/>
            <a:chExt cx="9141379" cy="839239"/>
          </a:xfrm>
        </p:grpSpPr>
        <p:sp>
          <p:nvSpPr>
            <p:cNvPr id="197" name="Google Shape;197;p3"/>
            <p:cNvSpPr/>
            <p:nvPr/>
          </p:nvSpPr>
          <p:spPr>
            <a:xfrm>
              <a:off x="1310" y="120380"/>
              <a:ext cx="1490422" cy="839239"/>
            </a:xfrm>
            <a:prstGeom prst="homePlate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1310" y="120380"/>
              <a:ext cx="1280612" cy="839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Formulación</a:t>
              </a: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PE" sz="12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 Problema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72943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1491733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8102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766892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723261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42051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98421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5317211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273580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659237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548740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786753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4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</p:grpSpPr>
        <p:sp>
          <p:nvSpPr>
            <p:cNvPr id="218" name="Google Shape;218;p4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253327" y="127451"/>
              <a:ext cx="1636720" cy="825096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582745" y="127451"/>
              <a:ext cx="993878" cy="825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de la investigación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77508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2890047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MARCO TEÓRICO CONCEPTUAL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10223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503483" y="127451"/>
              <a:ext cx="1636720" cy="825096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2888320" y="127451"/>
              <a:ext cx="993877" cy="825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Antecedentes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6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260" name="Google Shape;260;p6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07903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4115737" y="132166"/>
              <a:ext cx="912525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Bases Teóricas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127129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5436096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362997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6671964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9143651" cy="789735"/>
            <a:chOff x="174" y="145132"/>
            <a:chExt cx="9143651" cy="789735"/>
          </a:xfrm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786486" y="145132"/>
              <a:ext cx="1964182" cy="789735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1174447" cy="789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Hipótesis</a:t>
              </a:r>
              <a:endParaRPr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1525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648103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119</Words>
  <Application>Microsoft Office PowerPoint</Application>
  <PresentationFormat>Presentación en pantalla (4:3)</PresentationFormat>
  <Paragraphs>42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Arial Narrow</vt:lpstr>
      <vt:lpstr>Noto Sans Symbols</vt:lpstr>
      <vt:lpstr>Calibri</vt:lpstr>
      <vt:lpstr>Faceta</vt:lpstr>
      <vt:lpstr>           TÍTULO (ejemplo) APLICACIÓN DE MODELOS ECONOMÉTRICOS EN EL SECTOR EDUCATIVO  </vt:lpstr>
      <vt:lpstr>CONTENIDO</vt:lpstr>
      <vt:lpstr>PLANTEAMIENTO DEL PROBLEMA</vt:lpstr>
      <vt:lpstr>Presentación de PowerPoint</vt:lpstr>
      <vt:lpstr>Presentación de PowerPoint</vt:lpstr>
      <vt:lpstr>MARCO TEÓRICO CONCEPTUAL</vt:lpstr>
      <vt:lpstr>Presentación de PowerPoint</vt:lpstr>
      <vt:lpstr>Presentación de PowerPoint</vt:lpstr>
      <vt:lpstr>Presentación de PowerPoint</vt:lpstr>
      <vt:lpstr>METODOLOGÍA</vt:lpstr>
      <vt:lpstr>Presentación de PowerPoint</vt:lpstr>
      <vt:lpstr>MATRIZ DE CONSISTENCIA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Jose Chunga</cp:lastModifiedBy>
  <cp:revision>9</cp:revision>
  <dcterms:created xsi:type="dcterms:W3CDTF">2011-06-04T14:20:28Z</dcterms:created>
  <dcterms:modified xsi:type="dcterms:W3CDTF">2021-11-04T21:50:41Z</dcterms:modified>
</cp:coreProperties>
</file>