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D9F8-75B4-4ACC-842D-A14A366509B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48885-B57B-4206-8A45-DEEA101779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9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latin typeface="Berlin Sans FB" panose="020E0602020502020306" pitchFamily="34" charset="0"/>
              </a:rPr>
              <a:t>APERTURA DE CUENTA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08338" y="746975"/>
            <a:ext cx="2160986" cy="45120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869323" y="746976"/>
            <a:ext cx="6274677" cy="451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9364715" y="746975"/>
            <a:ext cx="1655379" cy="45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Buscar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708338" y="1455756"/>
            <a:ext cx="2160986" cy="45120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moneda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869323" y="1455757"/>
            <a:ext cx="8150771" cy="451204"/>
            <a:chOff x="2869323" y="1455757"/>
            <a:chExt cx="8150771" cy="451204"/>
          </a:xfrm>
        </p:grpSpPr>
        <p:sp>
          <p:nvSpPr>
            <p:cNvPr id="9" name="Rectángulo 8"/>
            <p:cNvSpPr/>
            <p:nvPr/>
          </p:nvSpPr>
          <p:spPr>
            <a:xfrm>
              <a:off x="2869323" y="1455757"/>
              <a:ext cx="8150771" cy="451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echa abajo 9"/>
            <p:cNvSpPr/>
            <p:nvPr/>
          </p:nvSpPr>
          <p:spPr>
            <a:xfrm>
              <a:off x="10421006" y="1476405"/>
              <a:ext cx="433549" cy="39902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708337" y="2164536"/>
            <a:ext cx="2160986" cy="45120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cuenta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869322" y="2164537"/>
            <a:ext cx="8150771" cy="451204"/>
            <a:chOff x="2869323" y="1455757"/>
            <a:chExt cx="8150771" cy="451204"/>
          </a:xfrm>
        </p:grpSpPr>
        <p:sp>
          <p:nvSpPr>
            <p:cNvPr id="14" name="Rectángulo 13"/>
            <p:cNvSpPr/>
            <p:nvPr/>
          </p:nvSpPr>
          <p:spPr>
            <a:xfrm>
              <a:off x="2869323" y="1455757"/>
              <a:ext cx="8150771" cy="4512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echa abajo 14"/>
            <p:cNvSpPr/>
            <p:nvPr/>
          </p:nvSpPr>
          <p:spPr>
            <a:xfrm>
              <a:off x="10421006" y="1476405"/>
              <a:ext cx="433549" cy="399023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ángulo redondeado 15"/>
          <p:cNvSpPr/>
          <p:nvPr/>
        </p:nvSpPr>
        <p:spPr>
          <a:xfrm>
            <a:off x="2569780" y="3582097"/>
            <a:ext cx="3200400" cy="124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164315" y="3582097"/>
            <a:ext cx="3200400" cy="1245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19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 M5-E</dc:creator>
  <cp:lastModifiedBy>LAB M5-E</cp:lastModifiedBy>
  <cp:revision>1</cp:revision>
  <dcterms:created xsi:type="dcterms:W3CDTF">2023-05-04T20:14:22Z</dcterms:created>
  <dcterms:modified xsi:type="dcterms:W3CDTF">2023-05-04T20:22:19Z</dcterms:modified>
</cp:coreProperties>
</file>