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EAF1-B267-43B3-9567-E5E586B912C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247D-F803-44D7-BCCC-A2B0BE02E3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664589" y="904972"/>
            <a:ext cx="10727703" cy="123491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358218" y="311085"/>
            <a:ext cx="11340446" cy="48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s-ES" b="1" dirty="0" smtClean="0">
                <a:solidFill>
                  <a:schemeClr val="tx2"/>
                </a:solidFill>
              </a:rPr>
              <a:t>REGISTRAR MATRICULA - CICLO 2023-2 (Eduardo Giraldo)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265032" y="311085"/>
            <a:ext cx="433632" cy="480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11265032" y="311085"/>
            <a:ext cx="433632" cy="48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11265032" y="311084"/>
            <a:ext cx="433632" cy="48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58218" y="791851"/>
            <a:ext cx="11340446" cy="5882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1899506" y="1040609"/>
            <a:ext cx="4308049" cy="414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2"/>
                </a:solidFill>
              </a:rPr>
              <a:t>Diseño y Análisis de Sistemas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796105" y="1038785"/>
            <a:ext cx="414780" cy="414779"/>
            <a:chOff x="6297105" y="904973"/>
            <a:chExt cx="414780" cy="414779"/>
          </a:xfrm>
        </p:grpSpPr>
        <p:sp>
          <p:nvSpPr>
            <p:cNvPr id="14" name="Rectángulo 13"/>
            <p:cNvSpPr/>
            <p:nvPr/>
          </p:nvSpPr>
          <p:spPr>
            <a:xfrm>
              <a:off x="6297105" y="904973"/>
              <a:ext cx="414780" cy="4147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echa abajo 14"/>
            <p:cNvSpPr/>
            <p:nvPr/>
          </p:nvSpPr>
          <p:spPr>
            <a:xfrm>
              <a:off x="6339526" y="1002614"/>
              <a:ext cx="329938" cy="2639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758859" y="1623095"/>
            <a:ext cx="12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Horario: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899506" y="1623095"/>
            <a:ext cx="4308049" cy="414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2"/>
                </a:solidFill>
              </a:rPr>
              <a:t>JU 14-16 y VI 15-18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5798748" y="1623095"/>
            <a:ext cx="414780" cy="414779"/>
            <a:chOff x="6297105" y="904973"/>
            <a:chExt cx="414780" cy="414779"/>
          </a:xfrm>
        </p:grpSpPr>
        <p:sp>
          <p:nvSpPr>
            <p:cNvPr id="21" name="Rectángulo 20"/>
            <p:cNvSpPr/>
            <p:nvPr/>
          </p:nvSpPr>
          <p:spPr>
            <a:xfrm>
              <a:off x="6297105" y="904973"/>
              <a:ext cx="414780" cy="4147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echa abajo 21"/>
            <p:cNvSpPr/>
            <p:nvPr/>
          </p:nvSpPr>
          <p:spPr>
            <a:xfrm>
              <a:off x="6339526" y="1002614"/>
              <a:ext cx="329938" cy="2639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Bisel 26"/>
          <p:cNvSpPr/>
          <p:nvPr/>
        </p:nvSpPr>
        <p:spPr>
          <a:xfrm>
            <a:off x="8740717" y="1066246"/>
            <a:ext cx="1555423" cy="89915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</a:t>
            </a:r>
            <a:endParaRPr lang="en-US" dirty="0"/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87588"/>
              </p:ext>
            </p:extLst>
          </p:nvPr>
        </p:nvGraphicFramePr>
        <p:xfrm>
          <a:off x="664587" y="2264368"/>
          <a:ext cx="107277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37">
                  <a:extLst>
                    <a:ext uri="{9D8B030D-6E8A-4147-A177-3AD203B41FA5}">
                      <a16:colId xmlns:a16="http://schemas.microsoft.com/office/drawing/2014/main" val="4043008194"/>
                    </a:ext>
                  </a:extLst>
                </a:gridCol>
                <a:gridCol w="3066586">
                  <a:extLst>
                    <a:ext uri="{9D8B030D-6E8A-4147-A177-3AD203B41FA5}">
                      <a16:colId xmlns:a16="http://schemas.microsoft.com/office/drawing/2014/main" val="3205883013"/>
                    </a:ext>
                  </a:extLst>
                </a:gridCol>
                <a:gridCol w="2430966">
                  <a:extLst>
                    <a:ext uri="{9D8B030D-6E8A-4147-A177-3AD203B41FA5}">
                      <a16:colId xmlns:a16="http://schemas.microsoft.com/office/drawing/2014/main" val="2105084892"/>
                    </a:ext>
                  </a:extLst>
                </a:gridCol>
                <a:gridCol w="2428980">
                  <a:extLst>
                    <a:ext uri="{9D8B030D-6E8A-4147-A177-3AD203B41FA5}">
                      <a16:colId xmlns:a16="http://schemas.microsoft.com/office/drawing/2014/main" val="3251645049"/>
                    </a:ext>
                  </a:extLst>
                </a:gridCol>
                <a:gridCol w="1413936">
                  <a:extLst>
                    <a:ext uri="{9D8B030D-6E8A-4147-A177-3AD203B41FA5}">
                      <a16:colId xmlns:a16="http://schemas.microsoft.com/office/drawing/2014/main" val="3963349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CODIGO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CURSO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PROFESOR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CREDITOS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6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2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7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70322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843707" y="5840725"/>
            <a:ext cx="179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Total créditos: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2464420" y="5840726"/>
            <a:ext cx="1070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15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Bisel 34"/>
          <p:cNvSpPr/>
          <p:nvPr/>
        </p:nvSpPr>
        <p:spPr>
          <a:xfrm>
            <a:off x="5175319" y="5250093"/>
            <a:ext cx="3565398" cy="9238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Procesar matricula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58859" y="1061969"/>
            <a:ext cx="120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Curso:</a:t>
            </a:r>
            <a:r>
              <a:rPr lang="es-E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 M5-E</dc:creator>
  <cp:lastModifiedBy>M5-01</cp:lastModifiedBy>
  <cp:revision>8</cp:revision>
  <dcterms:created xsi:type="dcterms:W3CDTF">2023-09-28T20:03:33Z</dcterms:created>
  <dcterms:modified xsi:type="dcterms:W3CDTF">2023-10-13T22:40:08Z</dcterms:modified>
</cp:coreProperties>
</file>