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2/11/2023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CONSULTA DE CATALOGO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88145" y="1272097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Subclase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A4CC9C-BC59-4FA5-B8F6-9E46A33CA690}"/>
              </a:ext>
            </a:extLst>
          </p:cNvPr>
          <p:cNvSpPr txBox="1"/>
          <p:nvPr/>
        </p:nvSpPr>
        <p:spPr>
          <a:xfrm>
            <a:off x="2022871" y="1272097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0777F5E0-D686-477E-8F50-624BDA17F87C}"/>
              </a:ext>
            </a:extLst>
          </p:cNvPr>
          <p:cNvSpPr/>
          <p:nvPr/>
        </p:nvSpPr>
        <p:spPr>
          <a:xfrm>
            <a:off x="4096943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BB23EB1-A99C-4800-9C71-EFDAEEF83D3B}"/>
              </a:ext>
            </a:extLst>
          </p:cNvPr>
          <p:cNvSpPr/>
          <p:nvPr/>
        </p:nvSpPr>
        <p:spPr>
          <a:xfrm>
            <a:off x="4096943" y="1329247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Proveedor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A8ECE99F-5998-4C98-A0EB-634C337FCEB4}"/>
              </a:ext>
            </a:extLst>
          </p:cNvPr>
          <p:cNvSpPr/>
          <p:nvPr/>
        </p:nvSpPr>
        <p:spPr>
          <a:xfrm>
            <a:off x="8717765" y="832659"/>
            <a:ext cx="456008" cy="285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1C27DDC-272F-4B11-A34F-A9B75DA9CF0F}"/>
              </a:ext>
            </a:extLst>
          </p:cNvPr>
          <p:cNvSpPr txBox="1"/>
          <p:nvPr/>
        </p:nvSpPr>
        <p:spPr>
          <a:xfrm>
            <a:off x="4992297" y="1269056"/>
            <a:ext cx="135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</a:t>
            </a:r>
            <a:endParaRPr lang="es-PE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E75C53-F717-4AC5-8C39-3DD870DE4993}"/>
              </a:ext>
            </a:extLst>
          </p:cNvPr>
          <p:cNvSpPr txBox="1"/>
          <p:nvPr/>
        </p:nvSpPr>
        <p:spPr>
          <a:xfrm>
            <a:off x="6627023" y="1269056"/>
            <a:ext cx="253008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20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8881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Consultar</a:t>
            </a:r>
            <a:endParaRPr lang="es-PE" sz="28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830322"/>
              </p:ext>
            </p:extLst>
          </p:nvPr>
        </p:nvGraphicFramePr>
        <p:xfrm>
          <a:off x="388143" y="1978180"/>
          <a:ext cx="11337132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407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243363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3731493189"/>
                    </a:ext>
                  </a:extLst>
                </a:gridCol>
                <a:gridCol w="1889522">
                  <a:extLst>
                    <a:ext uri="{9D8B030D-6E8A-4147-A177-3AD203B41FA5}">
                      <a16:colId xmlns:a16="http://schemas.microsoft.com/office/drawing/2014/main" val="2458982126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CODIGO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SUBCLASE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 2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458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CALCULO DE COMISION DE VENDEDOR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88145" y="78105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Año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2022871" y="78105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2021</a:t>
            </a:r>
            <a:endParaRPr lang="es-PE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0ADFD40-44B4-4A74-87A1-799FD7BA5C24}"/>
              </a:ext>
            </a:extLst>
          </p:cNvPr>
          <p:cNvSpPr/>
          <p:nvPr/>
        </p:nvSpPr>
        <p:spPr>
          <a:xfrm>
            <a:off x="5105400" y="5819835"/>
            <a:ext cx="2032396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Imprimir</a:t>
            </a:r>
            <a:endParaRPr lang="es-PE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31FEC77-5F70-49F0-86BC-F1C50F667B43}"/>
              </a:ext>
            </a:extLst>
          </p:cNvPr>
          <p:cNvSpPr/>
          <p:nvPr/>
        </p:nvSpPr>
        <p:spPr>
          <a:xfrm>
            <a:off x="7394971" y="581507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Exportar</a:t>
            </a:r>
            <a:endParaRPr lang="es-PE" sz="2400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E1F229-03F4-4140-B7D6-27B8B9612B3C}"/>
              </a:ext>
            </a:extLst>
          </p:cNvPr>
          <p:cNvSpPr txBox="1"/>
          <p:nvPr/>
        </p:nvSpPr>
        <p:spPr>
          <a:xfrm>
            <a:off x="4992297" y="781500"/>
            <a:ext cx="1354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7417D0-F7F2-44C6-B202-79D7DF98F1AE}"/>
              </a:ext>
            </a:extLst>
          </p:cNvPr>
          <p:cNvSpPr txBox="1"/>
          <p:nvPr/>
        </p:nvSpPr>
        <p:spPr>
          <a:xfrm>
            <a:off x="6627023" y="781500"/>
            <a:ext cx="253008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MX" sz="2800" dirty="0"/>
              <a:t>Abril</a:t>
            </a:r>
            <a:endParaRPr lang="es-PE" sz="28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B45ABC6-B63B-43DA-B65E-D2E5F68BB06E}"/>
              </a:ext>
            </a:extLst>
          </p:cNvPr>
          <p:cNvSpPr/>
          <p:nvPr/>
        </p:nvSpPr>
        <p:spPr>
          <a:xfrm>
            <a:off x="9696450" y="781050"/>
            <a:ext cx="2028825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/>
              <a:t>Procesar</a:t>
            </a:r>
            <a:endParaRPr lang="es-PE" sz="2000" b="1" dirty="0"/>
          </a:p>
        </p:txBody>
      </p:sp>
      <p:graphicFrame>
        <p:nvGraphicFramePr>
          <p:cNvPr id="3" name="Tabla 20">
            <a:extLst>
              <a:ext uri="{FF2B5EF4-FFF2-40B4-BE49-F238E27FC236}">
                <a16:creationId xmlns:a16="http://schemas.microsoft.com/office/drawing/2014/main" id="{49E39537-CBB6-4CE0-A7DB-5D88A6E8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96253"/>
              </p:ext>
            </p:extLst>
          </p:nvPr>
        </p:nvGraphicFramePr>
        <p:xfrm>
          <a:off x="731043" y="1978180"/>
          <a:ext cx="5895979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536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898453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1279514296"/>
                    </a:ext>
                  </a:extLst>
                </a:gridCol>
                <a:gridCol w="147399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CODIGO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NOMBRE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VENTAS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COMISION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Pedro Castro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40,000.00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2,000.00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E02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Manuel Medina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45,600.00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2,280.00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PE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BA6D04A-00DE-4B2B-9715-569136BE17C3}"/>
              </a:ext>
            </a:extLst>
          </p:cNvPr>
          <p:cNvSpPr/>
          <p:nvPr/>
        </p:nvSpPr>
        <p:spPr>
          <a:xfrm>
            <a:off x="9747646" y="5814627"/>
            <a:ext cx="1977629" cy="8953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/>
              <a:t>Salir</a:t>
            </a:r>
            <a:endParaRPr lang="es-PE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097DCB5-96D5-420E-9EF7-C1EEF9943740}"/>
              </a:ext>
            </a:extLst>
          </p:cNvPr>
          <p:cNvSpPr txBox="1"/>
          <p:nvPr/>
        </p:nvSpPr>
        <p:spPr>
          <a:xfrm>
            <a:off x="731044" y="1410392"/>
            <a:ext cx="512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Comisión por vendedor: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3" name="Tabla 20">
            <a:extLst>
              <a:ext uri="{FF2B5EF4-FFF2-40B4-BE49-F238E27FC236}">
                <a16:creationId xmlns:a16="http://schemas.microsoft.com/office/drawing/2014/main" id="{C9905EE1-D945-4789-953A-0AF18A47F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37588"/>
              </p:ext>
            </p:extLst>
          </p:nvPr>
        </p:nvGraphicFramePr>
        <p:xfrm>
          <a:off x="6934199" y="2011275"/>
          <a:ext cx="4791075" cy="3683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693">
                  <a:extLst>
                    <a:ext uri="{9D8B030D-6E8A-4147-A177-3AD203B41FA5}">
                      <a16:colId xmlns:a16="http://schemas.microsoft.com/office/drawing/2014/main" val="1761053598"/>
                    </a:ext>
                  </a:extLst>
                </a:gridCol>
                <a:gridCol w="1773357">
                  <a:extLst>
                    <a:ext uri="{9D8B030D-6E8A-4147-A177-3AD203B41FA5}">
                      <a16:colId xmlns:a16="http://schemas.microsoft.com/office/drawing/2014/main" val="2767300316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3939810970"/>
                    </a:ext>
                  </a:extLst>
                </a:gridCol>
              </a:tblGrid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IDVENTA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FECHA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IMPORTE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329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3590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12/04/2021</a:t>
                      </a:r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/>
                        <a:t>1,200.00</a:t>
                      </a:r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314726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789752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32557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31984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63696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499295"/>
                  </a:ext>
                </a:extLst>
              </a:tr>
              <a:tr h="460408"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lang="es-PE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87343"/>
                  </a:ext>
                </a:extLst>
              </a:tr>
            </a:tbl>
          </a:graphicData>
        </a:graphic>
      </p:graphicFrame>
      <p:sp>
        <p:nvSpPr>
          <p:cNvPr id="24" name="CuadroTexto 23">
            <a:extLst>
              <a:ext uri="{FF2B5EF4-FFF2-40B4-BE49-F238E27FC236}">
                <a16:creationId xmlns:a16="http://schemas.microsoft.com/office/drawing/2014/main" id="{01DE155F-2EF2-43D8-9E87-E14692BA1E26}"/>
              </a:ext>
            </a:extLst>
          </p:cNvPr>
          <p:cNvSpPr txBox="1"/>
          <p:nvPr/>
        </p:nvSpPr>
        <p:spPr>
          <a:xfrm>
            <a:off x="6934198" y="1443487"/>
            <a:ext cx="4539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E01 – Pedro Castro</a:t>
            </a:r>
            <a:endParaRPr lang="es-P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A68F8F4-7DF7-4EB4-A7E4-F881673F883D}"/>
              </a:ext>
            </a:extLst>
          </p:cNvPr>
          <p:cNvSpPr/>
          <p:nvPr/>
        </p:nvSpPr>
        <p:spPr>
          <a:xfrm>
            <a:off x="291104" y="2457450"/>
            <a:ext cx="390525" cy="3810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832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E603D9-DE12-40E3-A695-32EA50A9974F}"/>
              </a:ext>
            </a:extLst>
          </p:cNvPr>
          <p:cNvSpPr/>
          <p:nvPr/>
        </p:nvSpPr>
        <p:spPr>
          <a:xfrm>
            <a:off x="3731491" y="1791854"/>
            <a:ext cx="4082472" cy="223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/>
              <a:t>validar</a:t>
            </a:r>
            <a:endParaRPr lang="es-PE" sz="4400" dirty="0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00AC0888-252C-4515-8B8E-62C75F3A50FA}"/>
              </a:ext>
            </a:extLst>
          </p:cNvPr>
          <p:cNvSpPr/>
          <p:nvPr/>
        </p:nvSpPr>
        <p:spPr>
          <a:xfrm>
            <a:off x="1847273" y="2022764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usuario</a:t>
            </a:r>
            <a:endParaRPr lang="es-PE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61C8E1C8-C179-4DBD-B814-3270F98F7A6E}"/>
              </a:ext>
            </a:extLst>
          </p:cNvPr>
          <p:cNvSpPr/>
          <p:nvPr/>
        </p:nvSpPr>
        <p:spPr>
          <a:xfrm>
            <a:off x="1847273" y="3006437"/>
            <a:ext cx="1796473" cy="738910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clave</a:t>
            </a:r>
            <a:endParaRPr lang="es-PE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8F442E86-10C4-4F3A-ACA2-2CC9635177E1}"/>
              </a:ext>
            </a:extLst>
          </p:cNvPr>
          <p:cNvSpPr/>
          <p:nvPr/>
        </p:nvSpPr>
        <p:spPr>
          <a:xfrm>
            <a:off x="7901708" y="2419927"/>
            <a:ext cx="1796473" cy="979054"/>
          </a:xfrm>
          <a:prstGeom prst="rightArrow">
            <a:avLst>
              <a:gd name="adj1" fmla="val 50000"/>
              <a:gd name="adj2" fmla="val 7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UsuarioDTO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791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71</Words>
  <Application>Microsoft Office PowerPoint</Application>
  <PresentationFormat>Panorámica</PresentationFormat>
  <Paragraphs>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LAB M5-E</cp:lastModifiedBy>
  <cp:revision>7</cp:revision>
  <dcterms:created xsi:type="dcterms:W3CDTF">2021-05-20T20:59:17Z</dcterms:created>
  <dcterms:modified xsi:type="dcterms:W3CDTF">2023-11-02T20:47:04Z</dcterms:modified>
</cp:coreProperties>
</file>