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EAF1-B267-43B3-9567-E5E586B912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2905" y="1"/>
            <a:ext cx="11340446" cy="52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s-ES" b="1" dirty="0">
                <a:solidFill>
                  <a:schemeClr val="tx2"/>
                </a:solidFill>
              </a:rPr>
              <a:t>PUNTO DE VENTA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199719" y="0"/>
            <a:ext cx="433632" cy="521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7" name="Conector recto 6"/>
          <p:cNvCxnSpPr>
            <a:cxnSpLocks/>
          </p:cNvCxnSpPr>
          <p:nvPr/>
        </p:nvCxnSpPr>
        <p:spPr>
          <a:xfrm flipH="1">
            <a:off x="11199719" y="1"/>
            <a:ext cx="433632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H="1" flipV="1">
            <a:off x="11199719" y="0"/>
            <a:ext cx="433632" cy="48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92905" y="480766"/>
            <a:ext cx="11340446" cy="6377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1274196" y="59355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 Trabajador: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2907172" y="512535"/>
            <a:ext cx="2897397" cy="44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2"/>
                </a:solidFill>
              </a:rPr>
              <a:t>1AB02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441544" y="1094228"/>
            <a:ext cx="135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DNI Cliente: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2907171" y="1000409"/>
            <a:ext cx="2897397" cy="44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2"/>
                </a:solidFill>
              </a:rPr>
              <a:t>70500663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32786" y="2044622"/>
            <a:ext cx="202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Pago: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09721" y="1582102"/>
            <a:ext cx="276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Comprobante:</a:t>
            </a:r>
            <a:endParaRPr lang="en-US" dirty="0"/>
          </a:p>
        </p:txBody>
      </p:sp>
      <p:sp>
        <p:nvSpPr>
          <p:cNvPr id="27" name="Bisel 26"/>
          <p:cNvSpPr/>
          <p:nvPr/>
        </p:nvSpPr>
        <p:spPr>
          <a:xfrm>
            <a:off x="1725159" y="2584475"/>
            <a:ext cx="564038" cy="46592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26120"/>
              </p:ext>
            </p:extLst>
          </p:nvPr>
        </p:nvGraphicFramePr>
        <p:xfrm>
          <a:off x="599274" y="3111212"/>
          <a:ext cx="10727704" cy="19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205">
                  <a:extLst>
                    <a:ext uri="{9D8B030D-6E8A-4147-A177-3AD203B41FA5}">
                      <a16:colId xmlns:a16="http://schemas.microsoft.com/office/drawing/2014/main" val="3205883013"/>
                    </a:ext>
                  </a:extLst>
                </a:gridCol>
                <a:gridCol w="2224726">
                  <a:extLst>
                    <a:ext uri="{9D8B030D-6E8A-4147-A177-3AD203B41FA5}">
                      <a16:colId xmlns:a16="http://schemas.microsoft.com/office/drawing/2014/main" val="2105084892"/>
                    </a:ext>
                  </a:extLst>
                </a:gridCol>
                <a:gridCol w="2271859">
                  <a:extLst>
                    <a:ext uri="{9D8B030D-6E8A-4147-A177-3AD203B41FA5}">
                      <a16:colId xmlns:a16="http://schemas.microsoft.com/office/drawing/2014/main" val="3251645049"/>
                    </a:ext>
                  </a:extLst>
                </a:gridCol>
                <a:gridCol w="1974914">
                  <a:extLst>
                    <a:ext uri="{9D8B030D-6E8A-4147-A177-3AD203B41FA5}">
                      <a16:colId xmlns:a16="http://schemas.microsoft.com/office/drawing/2014/main" val="3963349246"/>
                    </a:ext>
                  </a:extLst>
                </a:gridCol>
              </a:tblGrid>
              <a:tr h="3824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PRODUCTO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CANTIDAD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PRECIO UNITARIO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236"/>
                  </a:ext>
                </a:extLst>
              </a:tr>
              <a:tr h="382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69499"/>
                  </a:ext>
                </a:extLst>
              </a:tr>
              <a:tr h="382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35183"/>
                  </a:ext>
                </a:extLst>
              </a:tr>
              <a:tr h="382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23042"/>
                  </a:ext>
                </a:extLst>
              </a:tr>
              <a:tr h="382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10910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8635634" y="5037198"/>
            <a:ext cx="14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Importe: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10054359" y="5037199"/>
            <a:ext cx="1272619" cy="400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1030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635634" y="5432430"/>
            <a:ext cx="14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IGV:</a:t>
            </a:r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10054359" y="5432431"/>
            <a:ext cx="1272619" cy="400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185,4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8635634" y="5827660"/>
            <a:ext cx="14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Total: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10054359" y="5827661"/>
            <a:ext cx="1272619" cy="400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1215,4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7C0393-A426-063B-37B7-D2E09EF3503C}"/>
              </a:ext>
            </a:extLst>
          </p:cNvPr>
          <p:cNvSpPr/>
          <p:nvPr/>
        </p:nvSpPr>
        <p:spPr>
          <a:xfrm>
            <a:off x="8173715" y="616114"/>
            <a:ext cx="3112532" cy="44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2"/>
                </a:solidFill>
              </a:rPr>
              <a:t>1652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85B3E7-D37A-BF79-99DB-332B2B606891}"/>
              </a:ext>
            </a:extLst>
          </p:cNvPr>
          <p:cNvSpPr txBox="1"/>
          <p:nvPr/>
        </p:nvSpPr>
        <p:spPr>
          <a:xfrm>
            <a:off x="6194094" y="633004"/>
            <a:ext cx="217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Código de pedido:</a:t>
            </a:r>
            <a:endParaRPr lang="en-US" dirty="0"/>
          </a:p>
        </p:txBody>
      </p:sp>
      <p:sp>
        <p:nvSpPr>
          <p:cNvPr id="11" name="Bisel 26">
            <a:extLst>
              <a:ext uri="{FF2B5EF4-FFF2-40B4-BE49-F238E27FC236}">
                <a16:creationId xmlns:a16="http://schemas.microsoft.com/office/drawing/2014/main" id="{48CCE234-4DCB-2966-E88D-F8232CC871F4}"/>
              </a:ext>
            </a:extLst>
          </p:cNvPr>
          <p:cNvSpPr/>
          <p:nvPr/>
        </p:nvSpPr>
        <p:spPr>
          <a:xfrm>
            <a:off x="6516499" y="6312369"/>
            <a:ext cx="1958867" cy="46592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 PAGO</a:t>
            </a:r>
          </a:p>
        </p:txBody>
      </p:sp>
      <p:sp>
        <p:nvSpPr>
          <p:cNvPr id="38" name="Bisel 26">
            <a:extLst>
              <a:ext uri="{FF2B5EF4-FFF2-40B4-BE49-F238E27FC236}">
                <a16:creationId xmlns:a16="http://schemas.microsoft.com/office/drawing/2014/main" id="{65AA8C87-A20B-9827-4708-6F7A35EC4DD7}"/>
              </a:ext>
            </a:extLst>
          </p:cNvPr>
          <p:cNvSpPr/>
          <p:nvPr/>
        </p:nvSpPr>
        <p:spPr>
          <a:xfrm>
            <a:off x="9074925" y="6316772"/>
            <a:ext cx="1958867" cy="46592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 PAGO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6F82A54-43AF-2595-E742-F697A859B625}"/>
              </a:ext>
            </a:extLst>
          </p:cNvPr>
          <p:cNvSpPr txBox="1"/>
          <p:nvPr/>
        </p:nvSpPr>
        <p:spPr>
          <a:xfrm>
            <a:off x="599273" y="2690510"/>
            <a:ext cx="135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Productos:</a:t>
            </a:r>
            <a:endParaRPr lang="en-US" dirty="0"/>
          </a:p>
        </p:txBody>
      </p:sp>
      <p:sp>
        <p:nvSpPr>
          <p:cNvPr id="40" name="Bisel 26">
            <a:extLst>
              <a:ext uri="{FF2B5EF4-FFF2-40B4-BE49-F238E27FC236}">
                <a16:creationId xmlns:a16="http://schemas.microsoft.com/office/drawing/2014/main" id="{0279B062-7DFD-8DCC-F880-2C9061C226AB}"/>
              </a:ext>
            </a:extLst>
          </p:cNvPr>
          <p:cNvSpPr/>
          <p:nvPr/>
        </p:nvSpPr>
        <p:spPr>
          <a:xfrm>
            <a:off x="2468079" y="2589400"/>
            <a:ext cx="564038" cy="46592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46B2AE6-5ADB-BC7C-83D6-452FC297CA8C}"/>
              </a:ext>
            </a:extLst>
          </p:cNvPr>
          <p:cNvSpPr/>
          <p:nvPr/>
        </p:nvSpPr>
        <p:spPr>
          <a:xfrm>
            <a:off x="2907171" y="1491644"/>
            <a:ext cx="2897397" cy="44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2"/>
                </a:solidFill>
              </a:rPr>
              <a:t>Factura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DDB2D2E-6072-8A9D-AD9A-0C276594C716}"/>
              </a:ext>
            </a:extLst>
          </p:cNvPr>
          <p:cNvSpPr/>
          <p:nvPr/>
        </p:nvSpPr>
        <p:spPr>
          <a:xfrm>
            <a:off x="2907170" y="2004451"/>
            <a:ext cx="2897397" cy="44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2"/>
                </a:solidFill>
              </a:rPr>
              <a:t>Tarjeta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9EE0248-2BC0-1180-F46D-0D85557414C6}"/>
              </a:ext>
            </a:extLst>
          </p:cNvPr>
          <p:cNvGrpSpPr/>
          <p:nvPr/>
        </p:nvGrpSpPr>
        <p:grpSpPr>
          <a:xfrm>
            <a:off x="5389787" y="2004450"/>
            <a:ext cx="414780" cy="449677"/>
            <a:chOff x="6297105" y="904973"/>
            <a:chExt cx="414780" cy="414779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8A7F9059-660C-4F68-9478-4F11E9A68D61}"/>
                </a:ext>
              </a:extLst>
            </p:cNvPr>
            <p:cNvSpPr/>
            <p:nvPr/>
          </p:nvSpPr>
          <p:spPr>
            <a:xfrm>
              <a:off x="6297105" y="904973"/>
              <a:ext cx="414780" cy="4147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echa abajo 21">
              <a:extLst>
                <a:ext uri="{FF2B5EF4-FFF2-40B4-BE49-F238E27FC236}">
                  <a16:creationId xmlns:a16="http://schemas.microsoft.com/office/drawing/2014/main" id="{0D4275A2-5F82-C0D4-9A62-3D9ED0D5E513}"/>
                </a:ext>
              </a:extLst>
            </p:cNvPr>
            <p:cNvSpPr/>
            <p:nvPr/>
          </p:nvSpPr>
          <p:spPr>
            <a:xfrm>
              <a:off x="6339526" y="1002614"/>
              <a:ext cx="329938" cy="2639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389787" y="1498228"/>
            <a:ext cx="414780" cy="449677"/>
            <a:chOff x="6297105" y="904973"/>
            <a:chExt cx="414780" cy="414779"/>
          </a:xfrm>
        </p:grpSpPr>
        <p:sp>
          <p:nvSpPr>
            <p:cNvPr id="21" name="Rectángulo 20"/>
            <p:cNvSpPr/>
            <p:nvPr/>
          </p:nvSpPr>
          <p:spPr>
            <a:xfrm>
              <a:off x="6297105" y="904973"/>
              <a:ext cx="414780" cy="4147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echa abajo 21"/>
            <p:cNvSpPr/>
            <p:nvPr/>
          </p:nvSpPr>
          <p:spPr>
            <a:xfrm>
              <a:off x="6339526" y="1002614"/>
              <a:ext cx="329938" cy="2639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672FC6B-A95D-FF2E-9233-0537361ED558}"/>
              </a:ext>
            </a:extLst>
          </p:cNvPr>
          <p:cNvSpPr txBox="1"/>
          <p:nvPr/>
        </p:nvSpPr>
        <p:spPr>
          <a:xfrm>
            <a:off x="7704772" y="1507257"/>
            <a:ext cx="2762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17/11/2023             09:25:56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913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 M5-E</dc:creator>
  <cp:lastModifiedBy>Samu€£ Garcia</cp:lastModifiedBy>
  <cp:revision>6</cp:revision>
  <dcterms:created xsi:type="dcterms:W3CDTF">2023-09-28T20:03:33Z</dcterms:created>
  <dcterms:modified xsi:type="dcterms:W3CDTF">2023-11-19T00:55:19Z</dcterms:modified>
</cp:coreProperties>
</file>