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NUEVO LIBRO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60817" y="2184269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60817" y="3309223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353888" y="3253458"/>
            <a:ext cx="91916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355D83BB-0BFC-AB4A-15E7-DCDA92177772}"/>
              </a:ext>
            </a:extLst>
          </p:cNvPr>
          <p:cNvSpPr/>
          <p:nvPr/>
        </p:nvSpPr>
        <p:spPr>
          <a:xfrm>
            <a:off x="10967536" y="3455669"/>
            <a:ext cx="484632" cy="29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2373010" y="2130683"/>
            <a:ext cx="91725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102F93-C821-95FF-F04A-307197494D6C}"/>
              </a:ext>
            </a:extLst>
          </p:cNvPr>
          <p:cNvSpPr txBox="1"/>
          <p:nvPr/>
        </p:nvSpPr>
        <p:spPr>
          <a:xfrm>
            <a:off x="613219" y="1068509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Titulo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B48D9B-A34D-691C-FAD3-1A310D05F472}"/>
              </a:ext>
            </a:extLst>
          </p:cNvPr>
          <p:cNvSpPr txBox="1"/>
          <p:nvPr/>
        </p:nvSpPr>
        <p:spPr>
          <a:xfrm>
            <a:off x="2373010" y="1003557"/>
            <a:ext cx="9192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248468B5-AA3B-AB4A-B093-3C7CCBEA8D6E}"/>
              </a:ext>
            </a:extLst>
          </p:cNvPr>
          <p:cNvSpPr/>
          <p:nvPr/>
        </p:nvSpPr>
        <p:spPr>
          <a:xfrm>
            <a:off x="10967536" y="2307907"/>
            <a:ext cx="484632" cy="29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4679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PROGRAMAR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33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Eric Gustavo Coronel Castillo</cp:lastModifiedBy>
  <cp:revision>8</cp:revision>
  <dcterms:created xsi:type="dcterms:W3CDTF">2021-05-20T20:59:17Z</dcterms:created>
  <dcterms:modified xsi:type="dcterms:W3CDTF">2024-09-27T20:58:32Z</dcterms:modified>
</cp:coreProperties>
</file>