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C8A40-1F16-40C6-9DF4-666294433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60B4AB-AB2E-454B-B34F-8F60629D9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770B9-4F5A-4E2E-A21E-B43D59CF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BCE809-2D91-4FEF-9BE2-67689E65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915D8-7898-4A35-A85E-BC188AEB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331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15A3B-010E-40F0-95C7-40E9781A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5E3851-F3E3-49CA-89DB-198A9DF87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B6384-9B9D-4A09-A634-F7F734BF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2F064-DF2D-4FED-9288-1BAFE141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E3655-9DAA-4FE4-8BBB-CC3DF1A2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78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6A90C2-2131-429A-8248-05128975B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44F883-80F4-4C02-B9AD-73AE9B20B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C62FC4-B599-47F4-87FA-9ECABD79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A9576-06E8-492A-B89B-CADC54B4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DDB86B-2355-49F3-9809-EF97F507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18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DC2B6-F0AA-4A69-9209-38179ED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FD74A-E74C-48E1-8621-0D1C0133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4F563-2DC4-42D5-8565-4B5AEE67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DD678-0631-4B19-8942-157A0CC2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D7F7F8-6E54-46C4-B2C5-328EC4C8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04262-7CF5-496B-909E-24539CDC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FBDBF-F5BD-41BB-AAD6-E5D627BF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3F5E0-AE11-4407-9093-107551B4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894796-FD3B-447E-99D9-07D14422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BC4758-7AA9-4D3B-9E26-C279D1A6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0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F3118-56E5-4AEE-8103-D6822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A86F8-5886-48DF-BB91-6A03C847B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657FB9-64F4-4265-AC1B-50F49AA71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C892B-EF09-49CF-BB7A-FE0A9170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677323-7A63-4122-AFA9-2C1294C5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6A3539-C7EB-416A-82FE-18F1C8DD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74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CE521-7EA3-44A2-BD3F-8A3FE28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30B8A4-77FC-45FF-85E2-0A36228C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BDD74-ED08-42E3-BE92-EB8C864F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8AB652-FEFE-4725-8000-4F39A7EAB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ACE53D-2726-4C07-AB60-0FC49C246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AE7482-3BC9-417E-8AC6-887CF1F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1142D6-8117-4777-87DD-74DC4429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341521-F307-41B8-9481-1C90BEEB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94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1085-54A2-4A83-9C03-FE2586F4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99CAB-D058-4DF3-A846-A79AE75B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3DA019-28BD-4B9A-88E5-CCE5187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7C7F4C-E648-4575-881A-219A13AA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74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456BF6-93D9-44C6-9D51-CF2F65A5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D9F768-A876-48BF-BE8E-172E1F7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EC31B0-6FD1-46C9-8C33-880EDB7B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79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75F69-14A4-4B40-8CB5-7F9ABC30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86C8C-8B98-47D6-A92D-F9122345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9C2CA5-9E26-47DD-A428-03657032B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7166F-A279-4A3B-B100-F841AA3F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0DAF45-B766-4A26-9D86-54A40073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B9E095-5FAE-49D6-95B7-1E1C2CEB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283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29C7E-2002-4D81-B4F2-DE0A1715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1A1908-56D2-43D7-9EC3-E77C7927F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C8E9FD-A013-442B-BCCB-AD1689F59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0D010-2493-42A7-95F9-B263EB74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23F2A-A55F-4966-B41C-BD173E77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C4A352-721E-410A-94BA-0EF87940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609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E7A4BB-C2E2-4D03-A718-67C56C0B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1E54BA-037F-426A-95D5-A2394C96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0DF04C-38FA-41D6-BEAC-EB208BADC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9DF8-B0D2-410D-BE61-5137DF0C497D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25D40-FAE6-482A-B8EB-BF9758615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1F73C-ACD1-42C6-BB73-0FEF6A1ED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03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INGRESO AL SISTEMA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3960020" y="199072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Usuario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7029450" y="199072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3960020" y="307657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Clave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7029450" y="307657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pic>
        <p:nvPicPr>
          <p:cNvPr id="1026" name="Picture 2" descr="Usuario (informática) - Wikipedia, la enciclopedia libre">
            <a:extLst>
              <a:ext uri="{FF2B5EF4-FFF2-40B4-BE49-F238E27FC236}">
                <a16:creationId xmlns:a16="http://schemas.microsoft.com/office/drawing/2014/main" id="{B91B2FB6-CFB0-4B14-8A86-C18C05F5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438274"/>
            <a:ext cx="269557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Ingresar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466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REGISTRAR NUEVA RUTA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517064" y="1379597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Origen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517064" y="3250690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Duración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Grabar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F085BD87-2F55-BA8E-497E-313B35999274}"/>
              </a:ext>
            </a:extLst>
          </p:cNvPr>
          <p:cNvSpPr txBox="1"/>
          <p:nvPr/>
        </p:nvSpPr>
        <p:spPr>
          <a:xfrm>
            <a:off x="517064" y="2232642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Destino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51E0FE6-A8CB-BC97-AFF1-78EDA32E25BB}"/>
              </a:ext>
            </a:extLst>
          </p:cNvPr>
          <p:cNvGrpSpPr/>
          <p:nvPr/>
        </p:nvGrpSpPr>
        <p:grpSpPr>
          <a:xfrm>
            <a:off x="2410136" y="2176877"/>
            <a:ext cx="3586114" cy="646331"/>
            <a:chOff x="2313433" y="1109603"/>
            <a:chExt cx="3586114" cy="646331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BDE8564-D6DD-4BE5-8B14-47B2305007B0}"/>
                </a:ext>
              </a:extLst>
            </p:cNvPr>
            <p:cNvSpPr txBox="1"/>
            <p:nvPr/>
          </p:nvSpPr>
          <p:spPr>
            <a:xfrm>
              <a:off x="2313433" y="1109603"/>
              <a:ext cx="3586114" cy="6463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3" name="Flecha: hacia abajo 2">
              <a:extLst>
                <a:ext uri="{FF2B5EF4-FFF2-40B4-BE49-F238E27FC236}">
                  <a16:creationId xmlns:a16="http://schemas.microsoft.com/office/drawing/2014/main" id="{355D83BB-0BFC-AB4A-15E7-DCDA92177772}"/>
                </a:ext>
              </a:extLst>
            </p:cNvPr>
            <p:cNvSpPr/>
            <p:nvPr/>
          </p:nvSpPr>
          <p:spPr>
            <a:xfrm>
              <a:off x="5340096" y="1283433"/>
              <a:ext cx="484632" cy="2918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9774492-C94A-D3DE-F271-D74A6F64E855}"/>
              </a:ext>
            </a:extLst>
          </p:cNvPr>
          <p:cNvGrpSpPr/>
          <p:nvPr/>
        </p:nvGrpSpPr>
        <p:grpSpPr>
          <a:xfrm>
            <a:off x="2429257" y="1326011"/>
            <a:ext cx="3586114" cy="646331"/>
            <a:chOff x="2313433" y="1109603"/>
            <a:chExt cx="3586114" cy="646331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C3DE8DA-18E9-5BAA-561F-80989FD10132}"/>
                </a:ext>
              </a:extLst>
            </p:cNvPr>
            <p:cNvSpPr txBox="1"/>
            <p:nvPr/>
          </p:nvSpPr>
          <p:spPr>
            <a:xfrm>
              <a:off x="2313433" y="1109603"/>
              <a:ext cx="3586114" cy="6463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17" name="Flecha: hacia abajo 16">
              <a:extLst>
                <a:ext uri="{FF2B5EF4-FFF2-40B4-BE49-F238E27FC236}">
                  <a16:creationId xmlns:a16="http://schemas.microsoft.com/office/drawing/2014/main" id="{F2A1D8DF-7E15-DB50-C1B4-4AF533C402E6}"/>
                </a:ext>
              </a:extLst>
            </p:cNvPr>
            <p:cNvSpPr/>
            <p:nvPr/>
          </p:nvSpPr>
          <p:spPr>
            <a:xfrm>
              <a:off x="5340096" y="1283433"/>
              <a:ext cx="484632" cy="2918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EE70A10-E8DB-367C-6159-53F1EFD09A47}"/>
              </a:ext>
            </a:extLst>
          </p:cNvPr>
          <p:cNvSpPr txBox="1"/>
          <p:nvPr/>
        </p:nvSpPr>
        <p:spPr>
          <a:xfrm>
            <a:off x="2410136" y="3189134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9CEDF8E-248F-E8F1-32D5-8FF2C2A209EC}"/>
              </a:ext>
            </a:extLst>
          </p:cNvPr>
          <p:cNvSpPr txBox="1"/>
          <p:nvPr/>
        </p:nvSpPr>
        <p:spPr>
          <a:xfrm>
            <a:off x="6255878" y="1387567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1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D4E9A6E-9333-19CA-2BF0-B5D8CECB8F99}"/>
              </a:ext>
            </a:extLst>
          </p:cNvPr>
          <p:cNvSpPr txBox="1"/>
          <p:nvPr/>
        </p:nvSpPr>
        <p:spPr>
          <a:xfrm>
            <a:off x="6255878" y="3250690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3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7E1AF49-7DF9-D52F-7853-E470C336B3E7}"/>
              </a:ext>
            </a:extLst>
          </p:cNvPr>
          <p:cNvSpPr txBox="1"/>
          <p:nvPr/>
        </p:nvSpPr>
        <p:spPr>
          <a:xfrm>
            <a:off x="6167772" y="2204422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2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4382D1B-1169-22D3-7FAF-D4B0CC07E00D}"/>
              </a:ext>
            </a:extLst>
          </p:cNvPr>
          <p:cNvSpPr txBox="1"/>
          <p:nvPr/>
        </p:nvSpPr>
        <p:spPr>
          <a:xfrm>
            <a:off x="8066652" y="2171086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D7A942E-02CC-DFD8-8BF6-CC7838EC0486}"/>
              </a:ext>
            </a:extLst>
          </p:cNvPr>
          <p:cNvSpPr txBox="1"/>
          <p:nvPr/>
        </p:nvSpPr>
        <p:spPr>
          <a:xfrm>
            <a:off x="8015670" y="1322615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5BAE537-061A-F622-CBB4-17928CA302A9}"/>
              </a:ext>
            </a:extLst>
          </p:cNvPr>
          <p:cNvSpPr txBox="1"/>
          <p:nvPr/>
        </p:nvSpPr>
        <p:spPr>
          <a:xfrm>
            <a:off x="8066652" y="3193525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28764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PROGRAMAR </a:t>
            </a:r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RUTA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419093" y="1176314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Ciudad origen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419092" y="2451435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Fecha salida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Grabar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F085BD87-2F55-BA8E-497E-313B35999274}"/>
              </a:ext>
            </a:extLst>
          </p:cNvPr>
          <p:cNvSpPr txBox="1"/>
          <p:nvPr/>
        </p:nvSpPr>
        <p:spPr>
          <a:xfrm>
            <a:off x="419091" y="1795905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Ruta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3200400" y="1176315"/>
            <a:ext cx="8472613" cy="523220"/>
            <a:chOff x="3216728" y="915067"/>
            <a:chExt cx="8472613" cy="523220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C3DE8DA-18E9-5BAA-561F-80989FD10132}"/>
                </a:ext>
              </a:extLst>
            </p:cNvPr>
            <p:cNvSpPr txBox="1"/>
            <p:nvPr/>
          </p:nvSpPr>
          <p:spPr>
            <a:xfrm>
              <a:off x="3216728" y="915067"/>
              <a:ext cx="8472613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17" name="Flecha: hacia abajo 16">
              <a:extLst>
                <a:ext uri="{FF2B5EF4-FFF2-40B4-BE49-F238E27FC236}">
                  <a16:creationId xmlns:a16="http://schemas.microsoft.com/office/drawing/2014/main" id="{F2A1D8DF-7E15-DB50-C1B4-4AF533C402E6}"/>
                </a:ext>
              </a:extLst>
            </p:cNvPr>
            <p:cNvSpPr/>
            <p:nvPr/>
          </p:nvSpPr>
          <p:spPr>
            <a:xfrm>
              <a:off x="11072968" y="1058534"/>
              <a:ext cx="484632" cy="2362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9CEDF8E-248F-E8F1-32D5-8FF2C2A209EC}"/>
              </a:ext>
            </a:extLst>
          </p:cNvPr>
          <p:cNvSpPr txBox="1"/>
          <p:nvPr/>
        </p:nvSpPr>
        <p:spPr>
          <a:xfrm>
            <a:off x="7066628" y="2440128"/>
            <a:ext cx="175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1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D4E9A6E-9333-19CA-2BF0-B5D8CECB8F99}"/>
              </a:ext>
            </a:extLst>
          </p:cNvPr>
          <p:cNvSpPr txBox="1"/>
          <p:nvPr/>
        </p:nvSpPr>
        <p:spPr>
          <a:xfrm>
            <a:off x="7066629" y="3811926"/>
            <a:ext cx="187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3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7E1AF49-7DF9-D52F-7853-E470C336B3E7}"/>
              </a:ext>
            </a:extLst>
          </p:cNvPr>
          <p:cNvSpPr txBox="1"/>
          <p:nvPr/>
        </p:nvSpPr>
        <p:spPr>
          <a:xfrm>
            <a:off x="7066628" y="3128162"/>
            <a:ext cx="187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2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3200399" y="1795906"/>
            <a:ext cx="8472613" cy="523220"/>
            <a:chOff x="3216728" y="915067"/>
            <a:chExt cx="8472613" cy="523220"/>
          </a:xfrm>
        </p:grpSpPr>
        <p:sp>
          <p:nvSpPr>
            <p:cNvPr id="26" name="CuadroTexto 15">
              <a:extLst>
                <a:ext uri="{FF2B5EF4-FFF2-40B4-BE49-F238E27FC236}">
                  <a16:creationId xmlns:a16="http://schemas.microsoft.com/office/drawing/2014/main" id="{DC3DE8DA-18E9-5BAA-561F-80989FD10132}"/>
                </a:ext>
              </a:extLst>
            </p:cNvPr>
            <p:cNvSpPr txBox="1"/>
            <p:nvPr/>
          </p:nvSpPr>
          <p:spPr>
            <a:xfrm>
              <a:off x="3216728" y="915067"/>
              <a:ext cx="8472613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27" name="Flecha: hacia abajo 16">
              <a:extLst>
                <a:ext uri="{FF2B5EF4-FFF2-40B4-BE49-F238E27FC236}">
                  <a16:creationId xmlns:a16="http://schemas.microsoft.com/office/drawing/2014/main" id="{F2A1D8DF-7E15-DB50-C1B4-4AF533C402E6}"/>
                </a:ext>
              </a:extLst>
            </p:cNvPr>
            <p:cNvSpPr/>
            <p:nvPr/>
          </p:nvSpPr>
          <p:spPr>
            <a:xfrm>
              <a:off x="11072968" y="1058534"/>
              <a:ext cx="484632" cy="2362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1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3200401" y="2445781"/>
            <a:ext cx="2987619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32" name="Flecha: hacia abajo 16">
            <a:extLst>
              <a:ext uri="{FF2B5EF4-FFF2-40B4-BE49-F238E27FC236}">
                <a16:creationId xmlns:a16="http://schemas.microsoft.com/office/drawing/2014/main" id="{F2A1D8DF-7E15-DB50-C1B4-4AF533C402E6}"/>
              </a:ext>
            </a:extLst>
          </p:cNvPr>
          <p:cNvSpPr/>
          <p:nvPr/>
        </p:nvSpPr>
        <p:spPr>
          <a:xfrm>
            <a:off x="5640902" y="2594903"/>
            <a:ext cx="484632" cy="236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419093" y="3128162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Hora salida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3200402" y="3122508"/>
            <a:ext cx="2987619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38" name="Flecha: hacia abajo 16">
            <a:extLst>
              <a:ext uri="{FF2B5EF4-FFF2-40B4-BE49-F238E27FC236}">
                <a16:creationId xmlns:a16="http://schemas.microsoft.com/office/drawing/2014/main" id="{F2A1D8DF-7E15-DB50-C1B4-4AF533C402E6}"/>
              </a:ext>
            </a:extLst>
          </p:cNvPr>
          <p:cNvSpPr/>
          <p:nvPr/>
        </p:nvSpPr>
        <p:spPr>
          <a:xfrm>
            <a:off x="5626787" y="3271630"/>
            <a:ext cx="484632" cy="236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8940720" y="2440128"/>
            <a:ext cx="273229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0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8940720" y="3128162"/>
            <a:ext cx="273229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1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8940720" y="3811926"/>
            <a:ext cx="273229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2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419096" y="3811926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Bus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3200405" y="3806272"/>
            <a:ext cx="2987619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4" name="Flecha: hacia abajo 16">
            <a:extLst>
              <a:ext uri="{FF2B5EF4-FFF2-40B4-BE49-F238E27FC236}">
                <a16:creationId xmlns:a16="http://schemas.microsoft.com/office/drawing/2014/main" id="{F2A1D8DF-7E15-DB50-C1B4-4AF533C402E6}"/>
              </a:ext>
            </a:extLst>
          </p:cNvPr>
          <p:cNvSpPr/>
          <p:nvPr/>
        </p:nvSpPr>
        <p:spPr>
          <a:xfrm>
            <a:off x="5595043" y="3955394"/>
            <a:ext cx="484632" cy="236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7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REGISTRAR PACIENTE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419093" y="1176314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Apellidos: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419092" y="2451435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Fecha salida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Grabar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F085BD87-2F55-BA8E-497E-313B35999274}"/>
              </a:ext>
            </a:extLst>
          </p:cNvPr>
          <p:cNvSpPr txBox="1"/>
          <p:nvPr/>
        </p:nvSpPr>
        <p:spPr>
          <a:xfrm>
            <a:off x="419091" y="1795905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Nombres: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3200400" y="1176315"/>
            <a:ext cx="8472613" cy="523220"/>
            <a:chOff x="3216728" y="915067"/>
            <a:chExt cx="8472613" cy="523220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C3DE8DA-18E9-5BAA-561F-80989FD10132}"/>
                </a:ext>
              </a:extLst>
            </p:cNvPr>
            <p:cNvSpPr txBox="1"/>
            <p:nvPr/>
          </p:nvSpPr>
          <p:spPr>
            <a:xfrm>
              <a:off x="3216728" y="915067"/>
              <a:ext cx="8472613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17" name="Flecha: hacia abajo 16">
              <a:extLst>
                <a:ext uri="{FF2B5EF4-FFF2-40B4-BE49-F238E27FC236}">
                  <a16:creationId xmlns:a16="http://schemas.microsoft.com/office/drawing/2014/main" id="{F2A1D8DF-7E15-DB50-C1B4-4AF533C402E6}"/>
                </a:ext>
              </a:extLst>
            </p:cNvPr>
            <p:cNvSpPr/>
            <p:nvPr/>
          </p:nvSpPr>
          <p:spPr>
            <a:xfrm>
              <a:off x="11072968" y="1058534"/>
              <a:ext cx="484632" cy="2362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9CEDF8E-248F-E8F1-32D5-8FF2C2A209EC}"/>
              </a:ext>
            </a:extLst>
          </p:cNvPr>
          <p:cNvSpPr txBox="1"/>
          <p:nvPr/>
        </p:nvSpPr>
        <p:spPr>
          <a:xfrm>
            <a:off x="7066628" y="2440128"/>
            <a:ext cx="175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1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D4E9A6E-9333-19CA-2BF0-B5D8CECB8F99}"/>
              </a:ext>
            </a:extLst>
          </p:cNvPr>
          <p:cNvSpPr txBox="1"/>
          <p:nvPr/>
        </p:nvSpPr>
        <p:spPr>
          <a:xfrm>
            <a:off x="7066629" y="3811926"/>
            <a:ext cx="187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3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7E1AF49-7DF9-D52F-7853-E470C336B3E7}"/>
              </a:ext>
            </a:extLst>
          </p:cNvPr>
          <p:cNvSpPr txBox="1"/>
          <p:nvPr/>
        </p:nvSpPr>
        <p:spPr>
          <a:xfrm>
            <a:off x="7066628" y="3128162"/>
            <a:ext cx="187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2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3200399" y="1795906"/>
            <a:ext cx="8472613" cy="523220"/>
            <a:chOff x="3216728" y="915067"/>
            <a:chExt cx="8472613" cy="523220"/>
          </a:xfrm>
        </p:grpSpPr>
        <p:sp>
          <p:nvSpPr>
            <p:cNvPr id="26" name="CuadroTexto 15">
              <a:extLst>
                <a:ext uri="{FF2B5EF4-FFF2-40B4-BE49-F238E27FC236}">
                  <a16:creationId xmlns:a16="http://schemas.microsoft.com/office/drawing/2014/main" id="{DC3DE8DA-18E9-5BAA-561F-80989FD10132}"/>
                </a:ext>
              </a:extLst>
            </p:cNvPr>
            <p:cNvSpPr txBox="1"/>
            <p:nvPr/>
          </p:nvSpPr>
          <p:spPr>
            <a:xfrm>
              <a:off x="3216728" y="915067"/>
              <a:ext cx="8472613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27" name="Flecha: hacia abajo 16">
              <a:extLst>
                <a:ext uri="{FF2B5EF4-FFF2-40B4-BE49-F238E27FC236}">
                  <a16:creationId xmlns:a16="http://schemas.microsoft.com/office/drawing/2014/main" id="{F2A1D8DF-7E15-DB50-C1B4-4AF533C402E6}"/>
                </a:ext>
              </a:extLst>
            </p:cNvPr>
            <p:cNvSpPr/>
            <p:nvPr/>
          </p:nvSpPr>
          <p:spPr>
            <a:xfrm>
              <a:off x="11072968" y="1058534"/>
              <a:ext cx="484632" cy="2362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1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3200401" y="2445781"/>
            <a:ext cx="2987619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32" name="Flecha: hacia abajo 16">
            <a:extLst>
              <a:ext uri="{FF2B5EF4-FFF2-40B4-BE49-F238E27FC236}">
                <a16:creationId xmlns:a16="http://schemas.microsoft.com/office/drawing/2014/main" id="{F2A1D8DF-7E15-DB50-C1B4-4AF533C402E6}"/>
              </a:ext>
            </a:extLst>
          </p:cNvPr>
          <p:cNvSpPr/>
          <p:nvPr/>
        </p:nvSpPr>
        <p:spPr>
          <a:xfrm>
            <a:off x="5640902" y="2594903"/>
            <a:ext cx="484632" cy="236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419093" y="3128162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Hora salida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3200402" y="3122508"/>
            <a:ext cx="2987619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38" name="Flecha: hacia abajo 16">
            <a:extLst>
              <a:ext uri="{FF2B5EF4-FFF2-40B4-BE49-F238E27FC236}">
                <a16:creationId xmlns:a16="http://schemas.microsoft.com/office/drawing/2014/main" id="{F2A1D8DF-7E15-DB50-C1B4-4AF533C402E6}"/>
              </a:ext>
            </a:extLst>
          </p:cNvPr>
          <p:cNvSpPr/>
          <p:nvPr/>
        </p:nvSpPr>
        <p:spPr>
          <a:xfrm>
            <a:off x="5626787" y="3271630"/>
            <a:ext cx="484632" cy="236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8940720" y="2440128"/>
            <a:ext cx="273229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0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8940720" y="3128162"/>
            <a:ext cx="273229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1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8940720" y="3811926"/>
            <a:ext cx="273229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2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419096" y="3811926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Bus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3200405" y="3806272"/>
            <a:ext cx="2987619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4" name="Flecha: hacia abajo 16">
            <a:extLst>
              <a:ext uri="{FF2B5EF4-FFF2-40B4-BE49-F238E27FC236}">
                <a16:creationId xmlns:a16="http://schemas.microsoft.com/office/drawing/2014/main" id="{F2A1D8DF-7E15-DB50-C1B4-4AF533C402E6}"/>
              </a:ext>
            </a:extLst>
          </p:cNvPr>
          <p:cNvSpPr/>
          <p:nvPr/>
        </p:nvSpPr>
        <p:spPr>
          <a:xfrm>
            <a:off x="5595043" y="3955394"/>
            <a:ext cx="484632" cy="236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47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47310" y="606581"/>
            <a:ext cx="3775295" cy="354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 smtClean="0"/>
              <a:t>REGISTRAR</a:t>
            </a:r>
          </a:p>
          <a:p>
            <a:pPr algn="ctr"/>
            <a:r>
              <a:rPr lang="es-ES" sz="4400" dirty="0" smtClean="0"/>
              <a:t>PACIENTE</a:t>
            </a:r>
            <a:endParaRPr lang="en-US" sz="4400" dirty="0"/>
          </a:p>
        </p:txBody>
      </p:sp>
      <p:sp>
        <p:nvSpPr>
          <p:cNvPr id="3" name="Flecha derecha 2"/>
          <p:cNvSpPr/>
          <p:nvPr/>
        </p:nvSpPr>
        <p:spPr>
          <a:xfrm>
            <a:off x="3440317" y="688063"/>
            <a:ext cx="506993" cy="425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echa derecha 3"/>
          <p:cNvSpPr/>
          <p:nvPr/>
        </p:nvSpPr>
        <p:spPr>
          <a:xfrm>
            <a:off x="3440316" y="1190531"/>
            <a:ext cx="506993" cy="425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echa derecha 4"/>
          <p:cNvSpPr/>
          <p:nvPr/>
        </p:nvSpPr>
        <p:spPr>
          <a:xfrm>
            <a:off x="3440314" y="1692999"/>
            <a:ext cx="506993" cy="425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echa derecha 5"/>
          <p:cNvSpPr/>
          <p:nvPr/>
        </p:nvSpPr>
        <p:spPr>
          <a:xfrm>
            <a:off x="3440313" y="2195467"/>
            <a:ext cx="506993" cy="425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echa derecha 6"/>
          <p:cNvSpPr/>
          <p:nvPr/>
        </p:nvSpPr>
        <p:spPr>
          <a:xfrm>
            <a:off x="3440313" y="2697935"/>
            <a:ext cx="506993" cy="425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echa derecha 7"/>
          <p:cNvSpPr/>
          <p:nvPr/>
        </p:nvSpPr>
        <p:spPr>
          <a:xfrm>
            <a:off x="3440312" y="3200403"/>
            <a:ext cx="506993" cy="425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2402375" y="74611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DNI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402375" y="1237663"/>
            <a:ext cx="104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Nombres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396243" y="170710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Apellidos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376685" y="2195467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F. </a:t>
            </a:r>
            <a:r>
              <a:rPr lang="es-ES" dirty="0" err="1" smtClean="0"/>
              <a:t>Nac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376684" y="2726025"/>
            <a:ext cx="8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Correo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396243" y="3228493"/>
            <a:ext cx="98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Teléfono</a:t>
            </a:r>
            <a:endParaRPr lang="en-US" dirty="0"/>
          </a:p>
        </p:txBody>
      </p:sp>
      <p:sp>
        <p:nvSpPr>
          <p:cNvPr id="15" name="Flecha derecha 14"/>
          <p:cNvSpPr/>
          <p:nvPr/>
        </p:nvSpPr>
        <p:spPr>
          <a:xfrm>
            <a:off x="3440312" y="3701002"/>
            <a:ext cx="506993" cy="425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15"/>
          <p:cNvSpPr txBox="1"/>
          <p:nvPr/>
        </p:nvSpPr>
        <p:spPr>
          <a:xfrm>
            <a:off x="2396243" y="3729092"/>
            <a:ext cx="60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Obs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17" name="Flecha derecha 16"/>
          <p:cNvSpPr/>
          <p:nvPr/>
        </p:nvSpPr>
        <p:spPr>
          <a:xfrm>
            <a:off x="7722605" y="1281588"/>
            <a:ext cx="506993" cy="425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8231656" y="1277060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ClienteID</a:t>
            </a:r>
            <a:endParaRPr lang="en-US" dirty="0"/>
          </a:p>
        </p:txBody>
      </p:sp>
      <p:sp>
        <p:nvSpPr>
          <p:cNvPr id="19" name="Flecha derecha 18"/>
          <p:cNvSpPr/>
          <p:nvPr/>
        </p:nvSpPr>
        <p:spPr>
          <a:xfrm>
            <a:off x="7704738" y="1938374"/>
            <a:ext cx="506993" cy="425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8213789" y="1933846"/>
            <a:ext cx="2373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Estado</a:t>
            </a:r>
            <a:br>
              <a:rPr lang="es-ES" dirty="0" smtClean="0"/>
            </a:br>
            <a:r>
              <a:rPr lang="es-ES" dirty="0" smtClean="0"/>
              <a:t> +1: Proceso Ok.</a:t>
            </a:r>
            <a:br>
              <a:rPr lang="es-ES" dirty="0" smtClean="0"/>
            </a:br>
            <a:r>
              <a:rPr lang="es-ES" dirty="0" smtClean="0"/>
              <a:t>  -1: Error en el proceso</a:t>
            </a:r>
            <a:endParaRPr lang="en-US" dirty="0"/>
          </a:p>
        </p:txBody>
      </p:sp>
      <p:sp>
        <p:nvSpPr>
          <p:cNvPr id="21" name="Flecha derecha 20"/>
          <p:cNvSpPr/>
          <p:nvPr/>
        </p:nvSpPr>
        <p:spPr>
          <a:xfrm>
            <a:off x="7722605" y="2931873"/>
            <a:ext cx="506993" cy="425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adroTexto 21"/>
          <p:cNvSpPr txBox="1"/>
          <p:nvPr/>
        </p:nvSpPr>
        <p:spPr>
          <a:xfrm>
            <a:off x="8231656" y="292734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Mensaje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4218915" y="4218914"/>
            <a:ext cx="3376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Restricciones:</a:t>
            </a:r>
          </a:p>
          <a:p>
            <a:r>
              <a:rPr lang="es-ES" dirty="0" smtClean="0"/>
              <a:t>1. Si los pacientes son menores de edad, los padres y el menor deben pasar una entrevista psicológica.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114</Words>
  <Application>Microsoft Office PowerPoint</Application>
  <PresentationFormat>Panorámica</PresentationFormat>
  <Paragraphs>50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FIEECS UNI</cp:lastModifiedBy>
  <cp:revision>12</cp:revision>
  <dcterms:created xsi:type="dcterms:W3CDTF">2021-05-20T20:59:17Z</dcterms:created>
  <dcterms:modified xsi:type="dcterms:W3CDTF">2025-04-24T21:48:12Z</dcterms:modified>
</cp:coreProperties>
</file>