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8"/>
  </p:notesMasterIdLst>
  <p:sldIdLst>
    <p:sldId id="256" r:id="rId2"/>
    <p:sldId id="257" r:id="rId3"/>
    <p:sldId id="258" r:id="rId4"/>
    <p:sldId id="267" r:id="rId5"/>
    <p:sldId id="259" r:id="rId6"/>
    <p:sldId id="260" r:id="rId7"/>
    <p:sldId id="270" r:id="rId8"/>
    <p:sldId id="271" r:id="rId9"/>
    <p:sldId id="272" r:id="rId10"/>
    <p:sldId id="262" r:id="rId11"/>
    <p:sldId id="273" r:id="rId12"/>
    <p:sldId id="274" r:id="rId13"/>
    <p:sldId id="275" r:id="rId14"/>
    <p:sldId id="263" r:id="rId15"/>
    <p:sldId id="276" r:id="rId16"/>
    <p:sldId id="264" r:id="rId17"/>
  </p:sldIdLst>
  <p:sldSz cx="9144000" cy="6858000" type="screen4x3"/>
  <p:notesSz cx="6858000" cy="9144000"/>
  <p:embeddedFontLst>
    <p:embeddedFont>
      <p:font typeface="Trebuchet MS" panose="020B0603020202020204" pitchFamily="34" charset="0"/>
      <p:regular r:id="rId19"/>
      <p:bold r:id="rId20"/>
      <p:italic r:id="rId21"/>
      <p:boldItalic r:id="rId22"/>
    </p:embeddedFont>
    <p:embeddedFont>
      <p:font typeface="Arial Narrow" panose="020B0606020202030204" pitchFamily="34" charset="0"/>
      <p:regular r:id="rId23"/>
      <p:bold r:id="rId24"/>
      <p:italic r:id="rId25"/>
      <p:boldItalic r:id="rId26"/>
    </p:embeddedFont>
    <p:embeddedFont>
      <p:font typeface="Cambria" panose="02040503050406030204" pitchFamily="18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Wingdings 3" panose="05040102010807070707" pitchFamily="18" charset="2"/>
      <p:regular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iFk3e9Umypc11S/tgsWm6i2zpr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6" y="84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C69BD3-FE45-4C92-B947-0C6A1202F56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58FDCB1-F4ED-4ACB-8F11-95686F76D832}">
      <dgm:prSet phldrT="[Texto]" custT="1"/>
      <dgm:spPr/>
      <dgm:t>
        <a:bodyPr/>
        <a:lstStyle/>
        <a:p>
          <a:r>
            <a:rPr lang="es-ES" sz="2400" dirty="0"/>
            <a:t>1</a:t>
          </a:r>
        </a:p>
      </dgm:t>
    </dgm:pt>
    <dgm:pt modelId="{42DF5DB4-50D1-40A1-BBF6-A72449F0D4CD}" type="parTrans" cxnId="{A54463F9-72DF-4CC0-ACD2-5C09B9982022}">
      <dgm:prSet/>
      <dgm:spPr/>
      <dgm:t>
        <a:bodyPr/>
        <a:lstStyle/>
        <a:p>
          <a:endParaRPr lang="es-ES" sz="2400"/>
        </a:p>
      </dgm:t>
    </dgm:pt>
    <dgm:pt modelId="{A0B92A7B-DD63-45E7-A3B2-EEF658000F43}" type="sibTrans" cxnId="{A54463F9-72DF-4CC0-ACD2-5C09B9982022}">
      <dgm:prSet/>
      <dgm:spPr/>
      <dgm:t>
        <a:bodyPr/>
        <a:lstStyle/>
        <a:p>
          <a:endParaRPr lang="es-ES" sz="2400"/>
        </a:p>
      </dgm:t>
    </dgm:pt>
    <dgm:pt modelId="{D676A4E0-B296-41BC-BD87-8AE10A17D460}">
      <dgm:prSet phldrT="[Texto]" custT="1"/>
      <dgm:spPr/>
      <dgm:t>
        <a:bodyPr/>
        <a:lstStyle/>
        <a:p>
          <a:pPr rtl="0"/>
          <a:r>
            <a:rPr lang="es-PE"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MATRIZ DE CONSISTENCIA:</a:t>
          </a:r>
          <a:endParaRPr lang="es-ES" sz="2000" b="1" dirty="0"/>
        </a:p>
      </dgm:t>
    </dgm:pt>
    <dgm:pt modelId="{6E15B865-8590-40BB-86E7-174453D487B0}" type="parTrans" cxnId="{60A6BDA8-BAE1-4424-93FE-115D459750D7}">
      <dgm:prSet/>
      <dgm:spPr/>
      <dgm:t>
        <a:bodyPr/>
        <a:lstStyle/>
        <a:p>
          <a:endParaRPr lang="es-ES" sz="2400"/>
        </a:p>
      </dgm:t>
    </dgm:pt>
    <dgm:pt modelId="{FE599E59-DF3C-4C60-80F0-29FCBC616DC4}" type="sibTrans" cxnId="{60A6BDA8-BAE1-4424-93FE-115D459750D7}">
      <dgm:prSet/>
      <dgm:spPr/>
      <dgm:t>
        <a:bodyPr/>
        <a:lstStyle/>
        <a:p>
          <a:endParaRPr lang="es-ES" sz="2400"/>
        </a:p>
      </dgm:t>
    </dgm:pt>
    <dgm:pt modelId="{B2E6ED1A-8807-4855-9A79-5B9B2E450990}">
      <dgm:prSet phldrT="[Texto]" custT="1"/>
      <dgm:spPr/>
      <dgm:t>
        <a:bodyPr/>
        <a:lstStyle/>
        <a:p>
          <a:r>
            <a:rPr lang="es-ES" sz="3200" dirty="0"/>
            <a:t>2</a:t>
          </a:r>
        </a:p>
      </dgm:t>
    </dgm:pt>
    <dgm:pt modelId="{667DC374-283B-4114-9647-D18FDE4E0240}" type="parTrans" cxnId="{B6FF9B07-90B6-46B9-9D2D-5F751E2EE976}">
      <dgm:prSet/>
      <dgm:spPr/>
      <dgm:t>
        <a:bodyPr/>
        <a:lstStyle/>
        <a:p>
          <a:endParaRPr lang="es-ES" sz="2400"/>
        </a:p>
      </dgm:t>
    </dgm:pt>
    <dgm:pt modelId="{6EC8809E-ED3D-49C2-A40C-A57BBFC7396A}" type="sibTrans" cxnId="{B6FF9B07-90B6-46B9-9D2D-5F751E2EE976}">
      <dgm:prSet/>
      <dgm:spPr/>
      <dgm:t>
        <a:bodyPr/>
        <a:lstStyle/>
        <a:p>
          <a:endParaRPr lang="es-ES" sz="2400"/>
        </a:p>
      </dgm:t>
    </dgm:pt>
    <dgm:pt modelId="{AE1886D8-9AE0-4001-BE3C-619EEE4C92E6}">
      <dgm:prSet phldrT="[Texto]" custT="1"/>
      <dgm:spPr/>
      <dgm:t>
        <a:bodyPr/>
        <a:lstStyle/>
        <a:p>
          <a:pPr marL="228600" indent="-228600" rtl="0"/>
          <a:r>
            <a:rPr lang="es-PE"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ANÁLISIS DE DATOS y RESULTADOS (Cap. IV):</a:t>
          </a:r>
          <a:endParaRPr lang="es-ES" sz="2000" b="1" dirty="0"/>
        </a:p>
      </dgm:t>
    </dgm:pt>
    <dgm:pt modelId="{BE77D49B-5195-4B1E-BEE3-725AEC5D459A}" type="parTrans" cxnId="{5F2D7177-A093-430B-96FA-D9D0A9C3285F}">
      <dgm:prSet/>
      <dgm:spPr/>
      <dgm:t>
        <a:bodyPr/>
        <a:lstStyle/>
        <a:p>
          <a:endParaRPr lang="es-ES" sz="2400"/>
        </a:p>
      </dgm:t>
    </dgm:pt>
    <dgm:pt modelId="{17B0F842-0962-49B7-A2D1-29DBAA6C2E9A}" type="sibTrans" cxnId="{5F2D7177-A093-430B-96FA-D9D0A9C3285F}">
      <dgm:prSet/>
      <dgm:spPr/>
      <dgm:t>
        <a:bodyPr/>
        <a:lstStyle/>
        <a:p>
          <a:endParaRPr lang="es-ES" sz="2400"/>
        </a:p>
      </dgm:t>
    </dgm:pt>
    <dgm:pt modelId="{F1F335AF-43BB-4C04-890F-5E9BDD8BF769}">
      <dgm:prSet phldrT="[Texto]" custT="1"/>
      <dgm:spPr/>
      <dgm:t>
        <a:bodyPr/>
        <a:lstStyle/>
        <a:p>
          <a:r>
            <a:rPr lang="es-ES" sz="3200" dirty="0"/>
            <a:t>3</a:t>
          </a:r>
        </a:p>
      </dgm:t>
    </dgm:pt>
    <dgm:pt modelId="{923C2462-208C-48FC-BEE5-8DECFCFA4A2B}" type="parTrans" cxnId="{B6FEF6AB-2FCB-419B-9A65-F6FFF9BA46E4}">
      <dgm:prSet/>
      <dgm:spPr/>
      <dgm:t>
        <a:bodyPr/>
        <a:lstStyle/>
        <a:p>
          <a:endParaRPr lang="es-ES" sz="2400"/>
        </a:p>
      </dgm:t>
    </dgm:pt>
    <dgm:pt modelId="{A655CCEC-4733-4BA1-9139-55E13A631D00}" type="sibTrans" cxnId="{B6FEF6AB-2FCB-419B-9A65-F6FFF9BA46E4}">
      <dgm:prSet/>
      <dgm:spPr/>
      <dgm:t>
        <a:bodyPr/>
        <a:lstStyle/>
        <a:p>
          <a:endParaRPr lang="es-ES" sz="2400"/>
        </a:p>
      </dgm:t>
    </dgm:pt>
    <dgm:pt modelId="{9C9032B1-BE08-4DEA-B033-BB2D55C671A6}">
      <dgm:prSet phldrT="[Texto]" custT="1"/>
      <dgm:spPr/>
      <dgm:t>
        <a:bodyPr/>
        <a:lstStyle/>
        <a:p>
          <a:pPr marL="0" indent="265113" rtl="0">
            <a:buFont typeface="Wingdings" panose="05000000000000000000" pitchFamily="2" charset="2"/>
            <a:buChar char="Ø"/>
          </a:pPr>
          <a:r>
            <a:rPr lang="es-PE"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 4.2 Nivel Correlacional</a:t>
          </a:r>
          <a:endParaRPr lang="es-ES" sz="2000" b="1" dirty="0"/>
        </a:p>
      </dgm:t>
    </dgm:pt>
    <dgm:pt modelId="{7A9E2237-2F4C-4B75-906F-6858F1F70A5D}" type="parTrans" cxnId="{E8782C73-92BE-405C-B57E-484FD7CCA2D8}">
      <dgm:prSet/>
      <dgm:spPr/>
      <dgm:t>
        <a:bodyPr/>
        <a:lstStyle/>
        <a:p>
          <a:endParaRPr lang="es-ES" sz="2400"/>
        </a:p>
      </dgm:t>
    </dgm:pt>
    <dgm:pt modelId="{42DB972D-6D48-40FD-B49D-AB78E4B75DE6}" type="sibTrans" cxnId="{E8782C73-92BE-405C-B57E-484FD7CCA2D8}">
      <dgm:prSet/>
      <dgm:spPr/>
      <dgm:t>
        <a:bodyPr/>
        <a:lstStyle/>
        <a:p>
          <a:endParaRPr lang="es-ES" sz="2400"/>
        </a:p>
      </dgm:t>
    </dgm:pt>
    <dgm:pt modelId="{8C1FDD0B-54A4-46BC-8CAE-EA3663E9A0B2}">
      <dgm:prSet phldrT="[Texto]" custT="1"/>
      <dgm:spPr/>
      <dgm:t>
        <a:bodyPr/>
        <a:lstStyle/>
        <a:p>
          <a:pPr marL="0" indent="265113" rtl="0">
            <a:buFont typeface="Wingdings" panose="05000000000000000000" pitchFamily="2" charset="2"/>
            <a:buChar char="Ø"/>
          </a:pPr>
          <a:r>
            <a:rPr lang="es-PE"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 4.3 Nivel explicativo</a:t>
          </a:r>
          <a:endParaRPr lang="es-ES" sz="2000" b="1" dirty="0"/>
        </a:p>
      </dgm:t>
    </dgm:pt>
    <dgm:pt modelId="{3B718666-96BA-4EF6-A88B-C99581DDFA7F}" type="parTrans" cxnId="{D78BE055-EE4E-49A3-8E28-9EF9440FBBA3}">
      <dgm:prSet/>
      <dgm:spPr/>
      <dgm:t>
        <a:bodyPr/>
        <a:lstStyle/>
        <a:p>
          <a:endParaRPr lang="es-ES" sz="2400"/>
        </a:p>
      </dgm:t>
    </dgm:pt>
    <dgm:pt modelId="{5989CED2-4FB2-4741-97BA-6A3D047B8A41}" type="sibTrans" cxnId="{D78BE055-EE4E-49A3-8E28-9EF9440FBBA3}">
      <dgm:prSet/>
      <dgm:spPr/>
      <dgm:t>
        <a:bodyPr/>
        <a:lstStyle/>
        <a:p>
          <a:endParaRPr lang="es-ES" sz="2400"/>
        </a:p>
      </dgm:t>
    </dgm:pt>
    <dgm:pt modelId="{4FD8F96A-EB6D-4656-8C98-915F756B834F}">
      <dgm:prSet phldrT="[Texto]" custT="1"/>
      <dgm:spPr/>
      <dgm:t>
        <a:bodyPr/>
        <a:lstStyle/>
        <a:p>
          <a:r>
            <a:rPr lang="es-ES" sz="3200" dirty="0"/>
            <a:t>4</a:t>
          </a:r>
        </a:p>
      </dgm:t>
    </dgm:pt>
    <dgm:pt modelId="{2ED3EEF2-BEFB-43A1-A24C-CE924D80FDBD}" type="parTrans" cxnId="{ACC68FAB-A68F-4E81-AE5D-28073354A4AA}">
      <dgm:prSet/>
      <dgm:spPr/>
      <dgm:t>
        <a:bodyPr/>
        <a:lstStyle/>
        <a:p>
          <a:endParaRPr lang="es-ES" sz="2400"/>
        </a:p>
      </dgm:t>
    </dgm:pt>
    <dgm:pt modelId="{8D3638D3-D9F8-4120-8639-35D15C8FFD86}" type="sibTrans" cxnId="{ACC68FAB-A68F-4E81-AE5D-28073354A4AA}">
      <dgm:prSet/>
      <dgm:spPr/>
      <dgm:t>
        <a:bodyPr/>
        <a:lstStyle/>
        <a:p>
          <a:endParaRPr lang="es-ES" sz="2400"/>
        </a:p>
      </dgm:t>
    </dgm:pt>
    <dgm:pt modelId="{01B9A88C-5EFC-4FEC-AEDE-29BE1355F1E0}">
      <dgm:prSet phldrT="[Texto]" custT="1"/>
      <dgm:spPr/>
      <dgm:t>
        <a:bodyPr/>
        <a:lstStyle/>
        <a:p>
          <a:pPr marL="0" indent="265113" rtl="0">
            <a:buFont typeface="Wingdings" panose="05000000000000000000" pitchFamily="2" charset="2"/>
            <a:buNone/>
          </a:pPr>
          <a:endParaRPr lang="es-ES" sz="2000" b="1" dirty="0"/>
        </a:p>
      </dgm:t>
    </dgm:pt>
    <dgm:pt modelId="{483DF359-9475-4150-BF48-EB34CFAB2B7B}" type="parTrans" cxnId="{B26F5437-139B-4BD3-9975-4D0624E8F52F}">
      <dgm:prSet/>
      <dgm:spPr/>
      <dgm:t>
        <a:bodyPr/>
        <a:lstStyle/>
        <a:p>
          <a:endParaRPr lang="es-PE"/>
        </a:p>
      </dgm:t>
    </dgm:pt>
    <dgm:pt modelId="{9DF4CD62-7F7D-404A-8A99-E12A916D5D4E}" type="sibTrans" cxnId="{B26F5437-139B-4BD3-9975-4D0624E8F52F}">
      <dgm:prSet/>
      <dgm:spPr/>
      <dgm:t>
        <a:bodyPr/>
        <a:lstStyle/>
        <a:p>
          <a:endParaRPr lang="es-PE"/>
        </a:p>
      </dgm:t>
    </dgm:pt>
    <dgm:pt modelId="{3BC9DCDD-2A41-434A-B185-AB5ADD49AF55}">
      <dgm:prSet phldrT="[Texto]" custT="1"/>
      <dgm:spPr/>
      <dgm:t>
        <a:bodyPr/>
        <a:lstStyle/>
        <a:p>
          <a:pPr rtl="0">
            <a:buFontTx/>
            <a:buNone/>
          </a:pPr>
          <a:r>
            <a:rPr lang="es-PE"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    Resúmenes del Cap. I, Cap. II y Cap. III:</a:t>
          </a:r>
          <a:endParaRPr lang="es-ES" sz="2000" b="1" dirty="0"/>
        </a:p>
      </dgm:t>
    </dgm:pt>
    <dgm:pt modelId="{1438596B-8870-4CD4-AD71-0D46CAE731B2}" type="parTrans" cxnId="{A58B73CE-7C74-443B-8DEE-08543AD60A98}">
      <dgm:prSet/>
      <dgm:spPr/>
    </dgm:pt>
    <dgm:pt modelId="{9D7E4095-0C51-4082-ABB8-26458AB96DC8}" type="sibTrans" cxnId="{A58B73CE-7C74-443B-8DEE-08543AD60A98}">
      <dgm:prSet/>
      <dgm:spPr/>
    </dgm:pt>
    <dgm:pt modelId="{D0CD370A-8419-428D-888B-C3EAF8660A76}">
      <dgm:prSet phldrT="[Texto]" custT="1"/>
      <dgm:spPr/>
      <dgm:t>
        <a:bodyPr/>
        <a:lstStyle/>
        <a:p>
          <a:pPr marL="228600" indent="0" rtl="0"/>
          <a:endParaRPr lang="es-ES" sz="2000" b="1" dirty="0"/>
        </a:p>
      </dgm:t>
    </dgm:pt>
    <dgm:pt modelId="{114B4332-2ECD-4793-A2E2-7827DD19DFD1}" type="parTrans" cxnId="{5E04E5EA-F389-4928-BE7F-06249DC0889F}">
      <dgm:prSet/>
      <dgm:spPr/>
    </dgm:pt>
    <dgm:pt modelId="{6C2B919B-EECD-4CDA-9094-898F5FFB8BB2}" type="sibTrans" cxnId="{5E04E5EA-F389-4928-BE7F-06249DC0889F}">
      <dgm:prSet/>
      <dgm:spPr/>
    </dgm:pt>
    <dgm:pt modelId="{5CDCF8C3-CCDB-4367-8E38-70E788ED04EF}">
      <dgm:prSet phldrT="[Texto]" custT="1"/>
      <dgm:spPr/>
      <dgm:t>
        <a:bodyPr/>
        <a:lstStyle/>
        <a:p>
          <a:pPr marL="228600" indent="-228600" rtl="0">
            <a:buFont typeface="Wingdings" panose="05000000000000000000" pitchFamily="2" charset="2"/>
            <a:buNone/>
          </a:pPr>
          <a:endParaRPr lang="es-ES" sz="2000" b="1" dirty="0"/>
        </a:p>
      </dgm:t>
    </dgm:pt>
    <dgm:pt modelId="{408BE116-F959-47F6-8947-40E5177D890D}" type="parTrans" cxnId="{47FBC91F-77B9-4D7F-9C68-6E8C5DC8A533}">
      <dgm:prSet/>
      <dgm:spPr/>
    </dgm:pt>
    <dgm:pt modelId="{534803F8-BF5D-4FFF-8E5F-3132ED670376}" type="sibTrans" cxnId="{47FBC91F-77B9-4D7F-9C68-6E8C5DC8A533}">
      <dgm:prSet/>
      <dgm:spPr/>
    </dgm:pt>
    <dgm:pt modelId="{CB929E0E-0AAC-4690-8731-0E8B4A351B22}">
      <dgm:prSet phldrT="[Texto]" custT="1"/>
      <dgm:spPr/>
      <dgm:t>
        <a:bodyPr/>
        <a:lstStyle/>
        <a:p>
          <a:pPr marL="228600" indent="-228600" rtl="0"/>
          <a:endParaRPr lang="es-ES" sz="2000" b="1" dirty="0"/>
        </a:p>
      </dgm:t>
    </dgm:pt>
    <dgm:pt modelId="{1D69BB3C-84D8-4B4A-9CCF-1AF6D0D628F8}" type="parTrans" cxnId="{156CDC1A-5DED-40CB-80C7-554CA41D9784}">
      <dgm:prSet/>
      <dgm:spPr/>
    </dgm:pt>
    <dgm:pt modelId="{B5EE8A38-1C6E-413D-8245-600935B9A01A}" type="sibTrans" cxnId="{156CDC1A-5DED-40CB-80C7-554CA41D9784}">
      <dgm:prSet/>
      <dgm:spPr/>
    </dgm:pt>
    <dgm:pt modelId="{153F850A-5AA9-42B4-A92F-DFBF53D475AA}">
      <dgm:prSet phldrT="[Texto]" custT="1"/>
      <dgm:spPr/>
      <dgm:t>
        <a:bodyPr/>
        <a:lstStyle/>
        <a:p>
          <a:pPr marL="228600" indent="36513" rtl="0">
            <a:buFont typeface="Wingdings" panose="05000000000000000000" pitchFamily="2" charset="2"/>
            <a:buChar char="Ø"/>
          </a:pPr>
          <a:r>
            <a:rPr lang="es-PE"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 4.1 Nivel Descriptivo (Caracterización de variables):</a:t>
          </a:r>
          <a:endParaRPr lang="es-ES" sz="2000" b="1" dirty="0"/>
        </a:p>
      </dgm:t>
    </dgm:pt>
    <dgm:pt modelId="{90F2C062-B227-48B4-AD65-D3925987CE5F}" type="parTrans" cxnId="{9DB10A8A-3267-44E7-8AEA-1A5A7DC878C2}">
      <dgm:prSet/>
      <dgm:spPr/>
    </dgm:pt>
    <dgm:pt modelId="{A258AE22-4E24-4610-8465-59FCACA894E7}" type="sibTrans" cxnId="{9DB10A8A-3267-44E7-8AEA-1A5A7DC878C2}">
      <dgm:prSet/>
      <dgm:spPr/>
    </dgm:pt>
    <dgm:pt modelId="{859317B2-A008-459D-A211-E786AF338875}">
      <dgm:prSet phldrT="[Texto]" custT="1"/>
      <dgm:spPr/>
      <dgm:t>
        <a:bodyPr/>
        <a:lstStyle/>
        <a:p>
          <a:pPr marL="228600" indent="-228600" rtl="0"/>
          <a:endParaRPr lang="es-ES" sz="2000" b="1" dirty="0"/>
        </a:p>
      </dgm:t>
    </dgm:pt>
    <dgm:pt modelId="{D6693794-0E8D-4D06-949F-F15E21B5C76D}" type="parTrans" cxnId="{58AD5FCB-D4F5-4AF6-90B4-F16AFEE1FEB1}">
      <dgm:prSet/>
      <dgm:spPr/>
    </dgm:pt>
    <dgm:pt modelId="{7BA5DDE9-C8B9-4397-8F7A-0A5C16B1045B}" type="sibTrans" cxnId="{58AD5FCB-D4F5-4AF6-90B4-F16AFEE1FEB1}">
      <dgm:prSet/>
      <dgm:spPr/>
    </dgm:pt>
    <dgm:pt modelId="{B8C257E2-4973-4D75-BDC6-0068C504F5A1}" type="pres">
      <dgm:prSet presAssocID="{27C69BD3-FE45-4C92-B947-0C6A1202F56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25C145D-7D73-4BE7-9971-15C43BBD4D62}" type="pres">
      <dgm:prSet presAssocID="{C58FDCB1-F4ED-4ACB-8F11-95686F76D832}" presName="composite" presStyleCnt="0"/>
      <dgm:spPr/>
    </dgm:pt>
    <dgm:pt modelId="{26846D55-EA80-4CBE-AD21-09AFD071FB7D}" type="pres">
      <dgm:prSet presAssocID="{C58FDCB1-F4ED-4ACB-8F11-95686F76D832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6C4E77-09F2-4CD7-B7BA-A4554576D3BA}" type="pres">
      <dgm:prSet presAssocID="{C58FDCB1-F4ED-4ACB-8F11-95686F76D832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18CB92A-1B10-4548-A3DC-6521BD0AC917}" type="pres">
      <dgm:prSet presAssocID="{A0B92A7B-DD63-45E7-A3B2-EEF658000F43}" presName="sp" presStyleCnt="0"/>
      <dgm:spPr/>
    </dgm:pt>
    <dgm:pt modelId="{1E8D32F0-73D7-4FEF-830A-E686BCBC255E}" type="pres">
      <dgm:prSet presAssocID="{B2E6ED1A-8807-4855-9A79-5B9B2E450990}" presName="composite" presStyleCnt="0"/>
      <dgm:spPr/>
    </dgm:pt>
    <dgm:pt modelId="{61288526-A7E3-4A7A-B2CB-6D46C9CCF42D}" type="pres">
      <dgm:prSet presAssocID="{B2E6ED1A-8807-4855-9A79-5B9B2E45099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6B2203-4DB5-4BD4-ACA6-754138B40AEB}" type="pres">
      <dgm:prSet presAssocID="{B2E6ED1A-8807-4855-9A79-5B9B2E450990}" presName="descendantText" presStyleLbl="alignAcc1" presStyleIdx="1" presStyleCnt="4" custScaleY="14385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9AD75C-CE8D-4F41-928F-735369D61F06}" type="pres">
      <dgm:prSet presAssocID="{6EC8809E-ED3D-49C2-A40C-A57BBFC7396A}" presName="sp" presStyleCnt="0"/>
      <dgm:spPr/>
    </dgm:pt>
    <dgm:pt modelId="{6DD118DE-7002-403E-9632-40090B130D75}" type="pres">
      <dgm:prSet presAssocID="{F1F335AF-43BB-4C04-890F-5E9BDD8BF769}" presName="composite" presStyleCnt="0"/>
      <dgm:spPr/>
    </dgm:pt>
    <dgm:pt modelId="{BB26A08D-702D-44FC-9280-17E7FD5B3CDF}" type="pres">
      <dgm:prSet presAssocID="{F1F335AF-43BB-4C04-890F-5E9BDD8BF769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5E26E45-7A95-463A-9AD4-AEE6077310D0}" type="pres">
      <dgm:prSet presAssocID="{F1F335AF-43BB-4C04-890F-5E9BDD8BF769}" presName="descendantText" presStyleLbl="alignAcc1" presStyleIdx="2" presStyleCnt="4" custLinFactNeighborX="-368" custLinFactNeighborY="856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9095954-913E-4895-B9D1-8B17D77F803E}" type="pres">
      <dgm:prSet presAssocID="{A655CCEC-4733-4BA1-9139-55E13A631D00}" presName="sp" presStyleCnt="0"/>
      <dgm:spPr/>
    </dgm:pt>
    <dgm:pt modelId="{91FBAE62-C3F1-48EA-9B82-C8AEB7F66755}" type="pres">
      <dgm:prSet presAssocID="{4FD8F96A-EB6D-4656-8C98-915F756B834F}" presName="composite" presStyleCnt="0"/>
      <dgm:spPr/>
    </dgm:pt>
    <dgm:pt modelId="{C262FCB0-6E5D-4106-A10C-4DDF17312229}" type="pres">
      <dgm:prSet presAssocID="{4FD8F96A-EB6D-4656-8C98-915F756B834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5D94CD-14E7-4F21-B4F9-E50520A52C4B}" type="pres">
      <dgm:prSet presAssocID="{4FD8F96A-EB6D-4656-8C98-915F756B834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78BE055-EE4E-49A3-8E28-9EF9440FBBA3}" srcId="{4FD8F96A-EB6D-4656-8C98-915F756B834F}" destId="{8C1FDD0B-54A4-46BC-8CAE-EA3663E9A0B2}" srcOrd="0" destOrd="0" parTransId="{3B718666-96BA-4EF6-A88B-C99581DDFA7F}" sibTransId="{5989CED2-4FB2-4741-97BA-6A3D047B8A41}"/>
    <dgm:cxn modelId="{156CDC1A-5DED-40CB-80C7-554CA41D9784}" srcId="{B2E6ED1A-8807-4855-9A79-5B9B2E450990}" destId="{CB929E0E-0AAC-4690-8731-0E8B4A351B22}" srcOrd="0" destOrd="0" parTransId="{1D69BB3C-84D8-4B4A-9CCF-1AF6D0D628F8}" sibTransId="{B5EE8A38-1C6E-413D-8245-600935B9A01A}"/>
    <dgm:cxn modelId="{845225DF-1412-43A0-AE67-5A76B3A2157B}" type="presOf" srcId="{27C69BD3-FE45-4C92-B947-0C6A1202F562}" destId="{B8C257E2-4973-4D75-BDC6-0068C504F5A1}" srcOrd="0" destOrd="0" presId="urn:microsoft.com/office/officeart/2005/8/layout/chevron2"/>
    <dgm:cxn modelId="{E862B31A-69AF-41C4-9635-0DD6D8AB49DE}" type="presOf" srcId="{D0CD370A-8419-428D-888B-C3EAF8660A76}" destId="{C16B2203-4DB5-4BD4-ACA6-754138B40AEB}" srcOrd="0" destOrd="5" presId="urn:microsoft.com/office/officeart/2005/8/layout/chevron2"/>
    <dgm:cxn modelId="{60A6BDA8-BAE1-4424-93FE-115D459750D7}" srcId="{C58FDCB1-F4ED-4ACB-8F11-95686F76D832}" destId="{D676A4E0-B296-41BC-BD87-8AE10A17D460}" srcOrd="0" destOrd="0" parTransId="{6E15B865-8590-40BB-86E7-174453D487B0}" sibTransId="{FE599E59-DF3C-4C60-80F0-29FCBC616DC4}"/>
    <dgm:cxn modelId="{47FBC91F-77B9-4D7F-9C68-6E8C5DC8A533}" srcId="{B2E6ED1A-8807-4855-9A79-5B9B2E450990}" destId="{5CDCF8C3-CCDB-4367-8E38-70E788ED04EF}" srcOrd="3" destOrd="0" parTransId="{408BE116-F959-47F6-8947-40E5177D890D}" sibTransId="{534803F8-BF5D-4FFF-8E5F-3132ED670376}"/>
    <dgm:cxn modelId="{BB027A40-124B-403E-8F85-ABAE22A0A572}" type="presOf" srcId="{8C1FDD0B-54A4-46BC-8CAE-EA3663E9A0B2}" destId="{405D94CD-14E7-4F21-B4F9-E50520A52C4B}" srcOrd="0" destOrd="0" presId="urn:microsoft.com/office/officeart/2005/8/layout/chevron2"/>
    <dgm:cxn modelId="{9DB10A8A-3267-44E7-8AEA-1A5A7DC878C2}" srcId="{B2E6ED1A-8807-4855-9A79-5B9B2E450990}" destId="{153F850A-5AA9-42B4-A92F-DFBF53D475AA}" srcOrd="4" destOrd="0" parTransId="{90F2C062-B227-48B4-AD65-D3925987CE5F}" sibTransId="{A258AE22-4E24-4610-8465-59FCACA894E7}"/>
    <dgm:cxn modelId="{3E832896-7D42-4EB9-B035-54CAE137285A}" type="presOf" srcId="{B2E6ED1A-8807-4855-9A79-5B9B2E450990}" destId="{61288526-A7E3-4A7A-B2CB-6D46C9CCF42D}" srcOrd="0" destOrd="0" presId="urn:microsoft.com/office/officeart/2005/8/layout/chevron2"/>
    <dgm:cxn modelId="{6DA1AB33-0ABB-4FE4-8027-5D379EF279A2}" type="presOf" srcId="{C58FDCB1-F4ED-4ACB-8F11-95686F76D832}" destId="{26846D55-EA80-4CBE-AD21-09AFD071FB7D}" srcOrd="0" destOrd="0" presId="urn:microsoft.com/office/officeart/2005/8/layout/chevron2"/>
    <dgm:cxn modelId="{A58B73CE-7C74-443B-8DEE-08543AD60A98}" srcId="{C58FDCB1-F4ED-4ACB-8F11-95686F76D832}" destId="{3BC9DCDD-2A41-434A-B185-AB5ADD49AF55}" srcOrd="1" destOrd="0" parTransId="{1438596B-8870-4CD4-AD71-0D46CAE731B2}" sibTransId="{9D7E4095-0C51-4082-ABB8-26458AB96DC8}"/>
    <dgm:cxn modelId="{5F1D2580-4B2B-4E68-B67A-B509B686A422}" type="presOf" srcId="{3BC9DCDD-2A41-434A-B185-AB5ADD49AF55}" destId="{866C4E77-09F2-4CD7-B7BA-A4554576D3BA}" srcOrd="0" destOrd="1" presId="urn:microsoft.com/office/officeart/2005/8/layout/chevron2"/>
    <dgm:cxn modelId="{E8782C73-92BE-405C-B57E-484FD7CCA2D8}" srcId="{F1F335AF-43BB-4C04-890F-5E9BDD8BF769}" destId="{9C9032B1-BE08-4DEA-B033-BB2D55C671A6}" srcOrd="0" destOrd="0" parTransId="{7A9E2237-2F4C-4B75-906F-6858F1F70A5D}" sibTransId="{42DB972D-6D48-40FD-B49D-AB78E4B75DE6}"/>
    <dgm:cxn modelId="{FFD07F74-9B21-4B8F-9C55-6B666F400975}" type="presOf" srcId="{859317B2-A008-459D-A211-E786AF338875}" destId="{C16B2203-4DB5-4BD4-ACA6-754138B40AEB}" srcOrd="0" destOrd="1" presId="urn:microsoft.com/office/officeart/2005/8/layout/chevron2"/>
    <dgm:cxn modelId="{B6FF9B07-90B6-46B9-9D2D-5F751E2EE976}" srcId="{27C69BD3-FE45-4C92-B947-0C6A1202F562}" destId="{B2E6ED1A-8807-4855-9A79-5B9B2E450990}" srcOrd="1" destOrd="0" parTransId="{667DC374-283B-4114-9647-D18FDE4E0240}" sibTransId="{6EC8809E-ED3D-49C2-A40C-A57BBFC7396A}"/>
    <dgm:cxn modelId="{58AD5FCB-D4F5-4AF6-90B4-F16AFEE1FEB1}" srcId="{B2E6ED1A-8807-4855-9A79-5B9B2E450990}" destId="{859317B2-A008-459D-A211-E786AF338875}" srcOrd="1" destOrd="0" parTransId="{D6693794-0E8D-4D06-949F-F15E21B5C76D}" sibTransId="{7BA5DDE9-C8B9-4397-8F7A-0A5C16B1045B}"/>
    <dgm:cxn modelId="{981BD450-EAF3-4AD1-AAF1-386CA88AC0A1}" type="presOf" srcId="{01B9A88C-5EFC-4FEC-AEDE-29BE1355F1E0}" destId="{C16B2203-4DB5-4BD4-ACA6-754138B40AEB}" srcOrd="0" destOrd="6" presId="urn:microsoft.com/office/officeart/2005/8/layout/chevron2"/>
    <dgm:cxn modelId="{A54463F9-72DF-4CC0-ACD2-5C09B9982022}" srcId="{27C69BD3-FE45-4C92-B947-0C6A1202F562}" destId="{C58FDCB1-F4ED-4ACB-8F11-95686F76D832}" srcOrd="0" destOrd="0" parTransId="{42DF5DB4-50D1-40A1-BBF6-A72449F0D4CD}" sibTransId="{A0B92A7B-DD63-45E7-A3B2-EEF658000F43}"/>
    <dgm:cxn modelId="{5F2D7177-A093-430B-96FA-D9D0A9C3285F}" srcId="{B2E6ED1A-8807-4855-9A79-5B9B2E450990}" destId="{AE1886D8-9AE0-4001-BE3C-619EEE4C92E6}" srcOrd="2" destOrd="0" parTransId="{BE77D49B-5195-4B1E-BEE3-725AEC5D459A}" sibTransId="{17B0F842-0962-49B7-A2D1-29DBAA6C2E9A}"/>
    <dgm:cxn modelId="{3BDB746D-9FAC-4FE9-BC9F-831C541019E5}" type="presOf" srcId="{F1F335AF-43BB-4C04-890F-5E9BDD8BF769}" destId="{BB26A08D-702D-44FC-9280-17E7FD5B3CDF}" srcOrd="0" destOrd="0" presId="urn:microsoft.com/office/officeart/2005/8/layout/chevron2"/>
    <dgm:cxn modelId="{B26F5437-139B-4BD3-9975-4D0624E8F52F}" srcId="{B2E6ED1A-8807-4855-9A79-5B9B2E450990}" destId="{01B9A88C-5EFC-4FEC-AEDE-29BE1355F1E0}" srcOrd="6" destOrd="0" parTransId="{483DF359-9475-4150-BF48-EB34CFAB2B7B}" sibTransId="{9DF4CD62-7F7D-404A-8A99-E12A916D5D4E}"/>
    <dgm:cxn modelId="{8B02DA88-A202-4E86-B556-E38FB54FE6C8}" type="presOf" srcId="{CB929E0E-0AAC-4690-8731-0E8B4A351B22}" destId="{C16B2203-4DB5-4BD4-ACA6-754138B40AEB}" srcOrd="0" destOrd="0" presId="urn:microsoft.com/office/officeart/2005/8/layout/chevron2"/>
    <dgm:cxn modelId="{5E04E5EA-F389-4928-BE7F-06249DC0889F}" srcId="{B2E6ED1A-8807-4855-9A79-5B9B2E450990}" destId="{D0CD370A-8419-428D-888B-C3EAF8660A76}" srcOrd="5" destOrd="0" parTransId="{114B4332-2ECD-4793-A2E2-7827DD19DFD1}" sibTransId="{6C2B919B-EECD-4CDA-9094-898F5FFB8BB2}"/>
    <dgm:cxn modelId="{19D413DC-F836-41D8-B855-E048FC6EA915}" type="presOf" srcId="{AE1886D8-9AE0-4001-BE3C-619EEE4C92E6}" destId="{C16B2203-4DB5-4BD4-ACA6-754138B40AEB}" srcOrd="0" destOrd="2" presId="urn:microsoft.com/office/officeart/2005/8/layout/chevron2"/>
    <dgm:cxn modelId="{93EB15E3-52B0-4355-928D-96DD9184E571}" type="presOf" srcId="{4FD8F96A-EB6D-4656-8C98-915F756B834F}" destId="{C262FCB0-6E5D-4106-A10C-4DDF17312229}" srcOrd="0" destOrd="0" presId="urn:microsoft.com/office/officeart/2005/8/layout/chevron2"/>
    <dgm:cxn modelId="{B6FEF6AB-2FCB-419B-9A65-F6FFF9BA46E4}" srcId="{27C69BD3-FE45-4C92-B947-0C6A1202F562}" destId="{F1F335AF-43BB-4C04-890F-5E9BDD8BF769}" srcOrd="2" destOrd="0" parTransId="{923C2462-208C-48FC-BEE5-8DECFCFA4A2B}" sibTransId="{A655CCEC-4733-4BA1-9139-55E13A631D00}"/>
    <dgm:cxn modelId="{CF98D21C-1354-4B63-A665-973896F107D4}" type="presOf" srcId="{153F850A-5AA9-42B4-A92F-DFBF53D475AA}" destId="{C16B2203-4DB5-4BD4-ACA6-754138B40AEB}" srcOrd="0" destOrd="4" presId="urn:microsoft.com/office/officeart/2005/8/layout/chevron2"/>
    <dgm:cxn modelId="{B7F6A8D4-73A1-4F4D-A1A3-23CFD0B44B56}" type="presOf" srcId="{9C9032B1-BE08-4DEA-B033-BB2D55C671A6}" destId="{B5E26E45-7A95-463A-9AD4-AEE6077310D0}" srcOrd="0" destOrd="0" presId="urn:microsoft.com/office/officeart/2005/8/layout/chevron2"/>
    <dgm:cxn modelId="{4EB6C757-21B6-4D0E-A41D-D442582B3603}" type="presOf" srcId="{D676A4E0-B296-41BC-BD87-8AE10A17D460}" destId="{866C4E77-09F2-4CD7-B7BA-A4554576D3BA}" srcOrd="0" destOrd="0" presId="urn:microsoft.com/office/officeart/2005/8/layout/chevron2"/>
    <dgm:cxn modelId="{1AB624A7-6AE1-4DE8-A6C0-26197E92E1F0}" type="presOf" srcId="{5CDCF8C3-CCDB-4367-8E38-70E788ED04EF}" destId="{C16B2203-4DB5-4BD4-ACA6-754138B40AEB}" srcOrd="0" destOrd="3" presId="urn:microsoft.com/office/officeart/2005/8/layout/chevron2"/>
    <dgm:cxn modelId="{ACC68FAB-A68F-4E81-AE5D-28073354A4AA}" srcId="{27C69BD3-FE45-4C92-B947-0C6A1202F562}" destId="{4FD8F96A-EB6D-4656-8C98-915F756B834F}" srcOrd="3" destOrd="0" parTransId="{2ED3EEF2-BEFB-43A1-A24C-CE924D80FDBD}" sibTransId="{8D3638D3-D9F8-4120-8639-35D15C8FFD86}"/>
    <dgm:cxn modelId="{27909600-92B9-4B49-A7CB-2AF758E0FE9E}" type="presParOf" srcId="{B8C257E2-4973-4D75-BDC6-0068C504F5A1}" destId="{725C145D-7D73-4BE7-9971-15C43BBD4D62}" srcOrd="0" destOrd="0" presId="urn:microsoft.com/office/officeart/2005/8/layout/chevron2"/>
    <dgm:cxn modelId="{43409C61-68B6-4BA9-92F6-850A92CE4145}" type="presParOf" srcId="{725C145D-7D73-4BE7-9971-15C43BBD4D62}" destId="{26846D55-EA80-4CBE-AD21-09AFD071FB7D}" srcOrd="0" destOrd="0" presId="urn:microsoft.com/office/officeart/2005/8/layout/chevron2"/>
    <dgm:cxn modelId="{8F34D4A0-277F-4DBD-A0F6-D8B3788FA048}" type="presParOf" srcId="{725C145D-7D73-4BE7-9971-15C43BBD4D62}" destId="{866C4E77-09F2-4CD7-B7BA-A4554576D3BA}" srcOrd="1" destOrd="0" presId="urn:microsoft.com/office/officeart/2005/8/layout/chevron2"/>
    <dgm:cxn modelId="{00EB5A57-46B8-4F3B-AF77-9E0C99EC04C4}" type="presParOf" srcId="{B8C257E2-4973-4D75-BDC6-0068C504F5A1}" destId="{D18CB92A-1B10-4548-A3DC-6521BD0AC917}" srcOrd="1" destOrd="0" presId="urn:microsoft.com/office/officeart/2005/8/layout/chevron2"/>
    <dgm:cxn modelId="{830A8841-0887-43B5-91F5-75D0FCCFA104}" type="presParOf" srcId="{B8C257E2-4973-4D75-BDC6-0068C504F5A1}" destId="{1E8D32F0-73D7-4FEF-830A-E686BCBC255E}" srcOrd="2" destOrd="0" presId="urn:microsoft.com/office/officeart/2005/8/layout/chevron2"/>
    <dgm:cxn modelId="{8C8BB5D7-701C-4F77-A204-C33E8FFE4C4D}" type="presParOf" srcId="{1E8D32F0-73D7-4FEF-830A-E686BCBC255E}" destId="{61288526-A7E3-4A7A-B2CB-6D46C9CCF42D}" srcOrd="0" destOrd="0" presId="urn:microsoft.com/office/officeart/2005/8/layout/chevron2"/>
    <dgm:cxn modelId="{B3094DB6-BD4B-42EC-A595-E2365C293C83}" type="presParOf" srcId="{1E8D32F0-73D7-4FEF-830A-E686BCBC255E}" destId="{C16B2203-4DB5-4BD4-ACA6-754138B40AEB}" srcOrd="1" destOrd="0" presId="urn:microsoft.com/office/officeart/2005/8/layout/chevron2"/>
    <dgm:cxn modelId="{B3FCF710-BDF3-468D-B445-3BECE0F3BDCE}" type="presParOf" srcId="{B8C257E2-4973-4D75-BDC6-0068C504F5A1}" destId="{F39AD75C-CE8D-4F41-928F-735369D61F06}" srcOrd="3" destOrd="0" presId="urn:microsoft.com/office/officeart/2005/8/layout/chevron2"/>
    <dgm:cxn modelId="{8EC6E2F7-4E93-45BE-99A7-77D5F93E7D9F}" type="presParOf" srcId="{B8C257E2-4973-4D75-BDC6-0068C504F5A1}" destId="{6DD118DE-7002-403E-9632-40090B130D75}" srcOrd="4" destOrd="0" presId="urn:microsoft.com/office/officeart/2005/8/layout/chevron2"/>
    <dgm:cxn modelId="{FE26B390-E448-4A55-A282-534ACD57A1D0}" type="presParOf" srcId="{6DD118DE-7002-403E-9632-40090B130D75}" destId="{BB26A08D-702D-44FC-9280-17E7FD5B3CDF}" srcOrd="0" destOrd="0" presId="urn:microsoft.com/office/officeart/2005/8/layout/chevron2"/>
    <dgm:cxn modelId="{E1B877AC-407A-49B3-BF2A-FA50B25A2741}" type="presParOf" srcId="{6DD118DE-7002-403E-9632-40090B130D75}" destId="{B5E26E45-7A95-463A-9AD4-AEE6077310D0}" srcOrd="1" destOrd="0" presId="urn:microsoft.com/office/officeart/2005/8/layout/chevron2"/>
    <dgm:cxn modelId="{01DDC3BF-C869-410C-83AF-1830E1CBE1A3}" type="presParOf" srcId="{B8C257E2-4973-4D75-BDC6-0068C504F5A1}" destId="{C9095954-913E-4895-B9D1-8B17D77F803E}" srcOrd="5" destOrd="0" presId="urn:microsoft.com/office/officeart/2005/8/layout/chevron2"/>
    <dgm:cxn modelId="{10C4AD3E-91DA-4EF4-9D76-B9C6B3C65B8F}" type="presParOf" srcId="{B8C257E2-4973-4D75-BDC6-0068C504F5A1}" destId="{91FBAE62-C3F1-48EA-9B82-C8AEB7F66755}" srcOrd="6" destOrd="0" presId="urn:microsoft.com/office/officeart/2005/8/layout/chevron2"/>
    <dgm:cxn modelId="{94B93748-0DD4-4CDC-B411-5B2717E8E690}" type="presParOf" srcId="{91FBAE62-C3F1-48EA-9B82-C8AEB7F66755}" destId="{C262FCB0-6E5D-4106-A10C-4DDF17312229}" srcOrd="0" destOrd="0" presId="urn:microsoft.com/office/officeart/2005/8/layout/chevron2"/>
    <dgm:cxn modelId="{AAC59333-7100-4FE0-9138-07422BBD931E}" type="presParOf" srcId="{91FBAE62-C3F1-48EA-9B82-C8AEB7F66755}" destId="{405D94CD-14E7-4F21-B4F9-E50520A52C4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46D55-EA80-4CBE-AD21-09AFD071FB7D}">
      <dsp:nvSpPr>
        <dsp:cNvPr id="0" name=""/>
        <dsp:cNvSpPr/>
      </dsp:nvSpPr>
      <dsp:spPr>
        <a:xfrm rot="5400000">
          <a:off x="-197191" y="211261"/>
          <a:ext cx="1314607" cy="920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1</a:t>
          </a:r>
        </a:p>
      </dsp:txBody>
      <dsp:txXfrm rot="-5400000">
        <a:off x="1" y="474183"/>
        <a:ext cx="920225" cy="394382"/>
      </dsp:txXfrm>
    </dsp:sp>
    <dsp:sp modelId="{866C4E77-09F2-4CD7-B7BA-A4554576D3BA}">
      <dsp:nvSpPr>
        <dsp:cNvPr id="0" name=""/>
        <dsp:cNvSpPr/>
      </dsp:nvSpPr>
      <dsp:spPr>
        <a:xfrm rot="5400000">
          <a:off x="3711247" y="-2776951"/>
          <a:ext cx="854495" cy="64365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000" b="1" i="0" u="none" strike="noStrike" kern="1200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MATRIZ DE CONSISTENCIA:</a:t>
          </a:r>
          <a:endParaRPr lang="es-ES" sz="2000" b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••"/>
          </a:pPr>
          <a:r>
            <a:rPr lang="es-PE" sz="2000" b="1" i="0" u="none" strike="noStrike" kern="1200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    Resúmenes del Cap. I, Cap. II y Cap. III:</a:t>
          </a:r>
          <a:endParaRPr lang="es-ES" sz="2000" b="1" kern="1200" dirty="0"/>
        </a:p>
      </dsp:txBody>
      <dsp:txXfrm rot="-5400000">
        <a:off x="920226" y="55783"/>
        <a:ext cx="6394826" cy="771069"/>
      </dsp:txXfrm>
    </dsp:sp>
    <dsp:sp modelId="{61288526-A7E3-4A7A-B2CB-6D46C9CCF42D}">
      <dsp:nvSpPr>
        <dsp:cNvPr id="0" name=""/>
        <dsp:cNvSpPr/>
      </dsp:nvSpPr>
      <dsp:spPr>
        <a:xfrm rot="5400000">
          <a:off x="-197191" y="1574039"/>
          <a:ext cx="1314607" cy="920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/>
            <a:t>2</a:t>
          </a:r>
        </a:p>
      </dsp:txBody>
      <dsp:txXfrm rot="-5400000">
        <a:off x="1" y="1836961"/>
        <a:ext cx="920225" cy="394382"/>
      </dsp:txXfrm>
    </dsp:sp>
    <dsp:sp modelId="{C16B2203-4DB5-4BD4-ACA6-754138B40AEB}">
      <dsp:nvSpPr>
        <dsp:cNvPr id="0" name=""/>
        <dsp:cNvSpPr/>
      </dsp:nvSpPr>
      <dsp:spPr>
        <a:xfrm rot="5400000">
          <a:off x="3523576" y="-1413949"/>
          <a:ext cx="1229837" cy="64365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000" b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000" b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000" b="1" i="0" u="none" strike="noStrike" kern="1200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ANÁLISIS DE DATOS y RESULTADOS (Cap. IV):</a:t>
          </a:r>
          <a:endParaRPr lang="es-ES" sz="2000" b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endParaRPr lang="es-ES" sz="2000" b="1" kern="1200" dirty="0"/>
        </a:p>
        <a:p>
          <a:pPr marL="228600" lvl="1" indent="36513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s-PE" sz="2000" b="1" i="0" u="none" strike="noStrike" kern="1200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 4.1 Nivel Descriptivo (Caracterización de variables):</a:t>
          </a:r>
          <a:endParaRPr lang="es-ES" sz="2000" b="1" kern="1200" dirty="0"/>
        </a:p>
        <a:p>
          <a:pPr marL="228600" lvl="1" indent="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000" b="1" kern="1200" dirty="0"/>
        </a:p>
        <a:p>
          <a:pPr marL="0" lvl="1" indent="265113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endParaRPr lang="es-ES" sz="2000" b="1" kern="1200" dirty="0"/>
        </a:p>
      </dsp:txBody>
      <dsp:txXfrm rot="-5400000">
        <a:off x="920225" y="1249438"/>
        <a:ext cx="6376503" cy="1109765"/>
      </dsp:txXfrm>
    </dsp:sp>
    <dsp:sp modelId="{BB26A08D-702D-44FC-9280-17E7FD5B3CDF}">
      <dsp:nvSpPr>
        <dsp:cNvPr id="0" name=""/>
        <dsp:cNvSpPr/>
      </dsp:nvSpPr>
      <dsp:spPr>
        <a:xfrm rot="5400000">
          <a:off x="-197191" y="2749370"/>
          <a:ext cx="1314607" cy="920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/>
            <a:t>3</a:t>
          </a:r>
        </a:p>
      </dsp:txBody>
      <dsp:txXfrm rot="-5400000">
        <a:off x="1" y="3012292"/>
        <a:ext cx="920225" cy="394382"/>
      </dsp:txXfrm>
    </dsp:sp>
    <dsp:sp modelId="{B5E26E45-7A95-463A-9AD4-AEE6077310D0}">
      <dsp:nvSpPr>
        <dsp:cNvPr id="0" name=""/>
        <dsp:cNvSpPr/>
      </dsp:nvSpPr>
      <dsp:spPr>
        <a:xfrm rot="5400000">
          <a:off x="3687561" y="-165689"/>
          <a:ext cx="854495" cy="64365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0" lvl="1" indent="265113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s-PE" sz="2000" b="1" i="0" u="none" strike="noStrike" kern="1200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 4.2 Nivel Correlacional</a:t>
          </a:r>
          <a:endParaRPr lang="es-ES" sz="2000" b="1" kern="1200" dirty="0"/>
        </a:p>
      </dsp:txBody>
      <dsp:txXfrm rot="-5400000">
        <a:off x="896540" y="2667045"/>
        <a:ext cx="6394826" cy="771069"/>
      </dsp:txXfrm>
    </dsp:sp>
    <dsp:sp modelId="{C262FCB0-6E5D-4106-A10C-4DDF17312229}">
      <dsp:nvSpPr>
        <dsp:cNvPr id="0" name=""/>
        <dsp:cNvSpPr/>
      </dsp:nvSpPr>
      <dsp:spPr>
        <a:xfrm rot="5400000">
          <a:off x="-197191" y="3924701"/>
          <a:ext cx="1314607" cy="920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/>
            <a:t>4</a:t>
          </a:r>
        </a:p>
      </dsp:txBody>
      <dsp:txXfrm rot="-5400000">
        <a:off x="1" y="4187623"/>
        <a:ext cx="920225" cy="394382"/>
      </dsp:txXfrm>
    </dsp:sp>
    <dsp:sp modelId="{405D94CD-14E7-4F21-B4F9-E50520A52C4B}">
      <dsp:nvSpPr>
        <dsp:cNvPr id="0" name=""/>
        <dsp:cNvSpPr/>
      </dsp:nvSpPr>
      <dsp:spPr>
        <a:xfrm rot="5400000">
          <a:off x="3711247" y="936488"/>
          <a:ext cx="854495" cy="64365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0" lvl="1" indent="265113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s-PE" sz="2000" b="1" i="0" u="none" strike="noStrike" kern="1200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 4.3 Nivel explicativo</a:t>
          </a:r>
          <a:endParaRPr lang="es-ES" sz="2000" b="1" kern="1200" dirty="0"/>
        </a:p>
      </dsp:txBody>
      <dsp:txXfrm rot="-5400000">
        <a:off x="920226" y="3769223"/>
        <a:ext cx="6394826" cy="771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024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9858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6663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7" name="Google Shape;29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7" name="Google Shape;29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6891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8" name="Google Shape;3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2" name="Google Shape;1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3" name="Google Shape;2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4" name="Google Shape;2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4" name="Google Shape;2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852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4" name="Google Shape;2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3114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4" name="Google Shape;2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0623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633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727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18490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7313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66452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03669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0407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47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5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175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147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585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227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072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963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6042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404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123756" y="2812718"/>
            <a:ext cx="8103919" cy="138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160"/>
              <a:buFont typeface="Arial Narrow"/>
              <a:buNone/>
            </a:pPr>
            <a:r>
              <a:rPr lang="es-PE" sz="2160" b="1" dirty="0">
                <a:solidFill>
                  <a:srgbClr val="FFC000"/>
                </a:solidFill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s-PE" sz="2160" b="1" dirty="0">
                <a:solidFill>
                  <a:srgbClr val="FFC000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s-PE" sz="2160" b="1" dirty="0">
                <a:solidFill>
                  <a:srgbClr val="FFC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</a:t>
            </a:r>
            <a:r>
              <a:rPr lang="es-PE" sz="162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TÍTULO (ejemplo)</a:t>
            </a:r>
            <a:br>
              <a:rPr lang="es-PE" sz="162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s-PE" sz="1979" b="1" dirty="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APLICACIÓN DE MODELOS ECONOMÉTRICOS EN EL SECTOR EDUCATIVO</a:t>
            </a:r>
            <a:br>
              <a:rPr lang="es-PE" sz="1979" b="1" dirty="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s-PE" sz="2160" b="1" dirty="0"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s-PE" sz="2160" b="1" dirty="0">
                <a:latin typeface="Arial Narrow"/>
                <a:ea typeface="Arial Narrow"/>
                <a:cs typeface="Arial Narrow"/>
                <a:sym typeface="Arial Narrow"/>
              </a:rPr>
            </a:br>
            <a:endParaRPr sz="2160" b="1" u="sng"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1172334" y="3927062"/>
            <a:ext cx="6278887" cy="137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s-PE" sz="14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Estudiante:</a:t>
            </a: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s-PE" sz="14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 Apellidos y Nombres 1</a:t>
            </a:r>
            <a:endParaRPr dirty="0"/>
          </a:p>
        </p:txBody>
      </p:sp>
      <p:sp>
        <p:nvSpPr>
          <p:cNvPr id="149" name="Google Shape;149;p1"/>
          <p:cNvSpPr/>
          <p:nvPr/>
        </p:nvSpPr>
        <p:spPr>
          <a:xfrm>
            <a:off x="1344130" y="486262"/>
            <a:ext cx="678279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i="0" u="none" strike="noStrike" cap="none" dirty="0">
                <a:solidFill>
                  <a:srgbClr val="990033"/>
                </a:solidFill>
                <a:latin typeface="Arial Narrow"/>
                <a:ea typeface="Arial Narrow"/>
                <a:cs typeface="Arial Narrow"/>
                <a:sym typeface="Arial Narrow"/>
              </a:rPr>
              <a:t>UNIVERSIDAD NACIONAL DE INGENIERÍA</a:t>
            </a:r>
            <a:endParaRPr sz="2400" b="1" i="0" u="none" strike="noStrike" cap="none" dirty="0">
              <a:solidFill>
                <a:srgbClr val="99003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Facultad de Ingeniería Económica, Estadística  y Ciencias Sociales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s-PE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s-PE" sz="1600" b="1" i="0" u="none" strike="noStrike" cap="none" dirty="0">
                <a:solidFill>
                  <a:srgbClr val="990033"/>
                </a:solidFill>
                <a:latin typeface="Arial Narrow"/>
                <a:ea typeface="Arial Narrow"/>
                <a:cs typeface="Arial Narrow"/>
                <a:sym typeface="Arial Narrow"/>
              </a:rPr>
              <a:t>Escuela Profesional de Ingeniería </a:t>
            </a:r>
            <a:r>
              <a:rPr lang="es-PE" sz="1600" b="1" dirty="0" smtClean="0">
                <a:solidFill>
                  <a:srgbClr val="990033"/>
                </a:solidFill>
                <a:latin typeface="Arial Narrow"/>
                <a:ea typeface="Arial Narrow"/>
                <a:cs typeface="Arial Narrow"/>
                <a:sym typeface="Arial Narrow"/>
              </a:rPr>
              <a:t>Estadística</a:t>
            </a:r>
            <a:endParaRPr sz="2000" b="1" i="0" u="none" strike="noStrike" cap="none" dirty="0">
              <a:solidFill>
                <a:srgbClr val="990033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-833349" y="6414244"/>
            <a:ext cx="5832648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lang="es-PE" sz="2000" b="1" i="0" u="none" strike="noStrike" cap="none" dirty="0">
                <a:latin typeface="Arial Narrow"/>
                <a:ea typeface="Arial Narrow"/>
                <a:cs typeface="Arial Narrow"/>
                <a:sym typeface="Arial Narrow"/>
              </a:rPr>
              <a:t>Categoría </a:t>
            </a:r>
            <a:r>
              <a:rPr lang="es-PE" sz="2000" b="1" i="0" u="none" strike="noStrike" cap="none" dirty="0" smtClean="0">
                <a:latin typeface="Arial Narrow"/>
                <a:ea typeface="Arial Narrow"/>
                <a:cs typeface="Arial Narrow"/>
                <a:sym typeface="Arial Narrow"/>
              </a:rPr>
              <a:t>V – </a:t>
            </a:r>
            <a:r>
              <a:rPr lang="es-PE" sz="2000" b="1" dirty="0" smtClean="0">
                <a:latin typeface="Arial Narrow"/>
                <a:ea typeface="Arial Narrow"/>
                <a:cs typeface="Arial Narrow"/>
                <a:sym typeface="Arial Narrow"/>
              </a:rPr>
              <a:t>Seminario</a:t>
            </a:r>
            <a:r>
              <a:rPr lang="es-PE" sz="2000" b="1" i="0" u="none" strike="noStrike" cap="none" dirty="0" smtClean="0">
                <a:latin typeface="Arial Narrow"/>
                <a:ea typeface="Arial Narrow"/>
                <a:cs typeface="Arial Narrow"/>
                <a:sym typeface="Arial Narrow"/>
              </a:rPr>
              <a:t> de Tesis</a:t>
            </a:r>
            <a:endParaRPr lang="es-PE" sz="2000" b="1" i="0" u="none" strike="noStrike" cap="none"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51" name="Google Shape;15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771" y="200892"/>
            <a:ext cx="1239977" cy="1512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7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7"/>
          <p:cNvGrpSpPr/>
          <p:nvPr/>
        </p:nvGrpSpPr>
        <p:grpSpPr>
          <a:xfrm>
            <a:off x="174" y="238871"/>
            <a:ext cx="8844507" cy="598289"/>
            <a:chOff x="174" y="240855"/>
            <a:chExt cx="8844507" cy="598289"/>
          </a:xfrm>
          <a:solidFill>
            <a:schemeClr val="accent2"/>
          </a:solidFill>
        </p:grpSpPr>
        <p:sp>
          <p:nvSpPr>
            <p:cNvPr id="281" name="Google Shape;281;p7"/>
            <p:cNvSpPr/>
            <p:nvPr/>
          </p:nvSpPr>
          <p:spPr>
            <a:xfrm>
              <a:off x="174" y="240855"/>
              <a:ext cx="1495722" cy="598289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 txBox="1"/>
            <p:nvPr/>
          </p:nvSpPr>
          <p:spPr>
            <a:xfrm>
              <a:off x="174" y="240855"/>
              <a:ext cx="1346150" cy="5982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1196752" y="240855"/>
              <a:ext cx="1495722" cy="598289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 txBox="1"/>
            <p:nvPr/>
          </p:nvSpPr>
          <p:spPr>
            <a:xfrm>
              <a:off x="1495897" y="240855"/>
              <a:ext cx="897433" cy="5982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2393330" y="240855"/>
              <a:ext cx="1495722" cy="598289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 txBox="1"/>
            <p:nvPr/>
          </p:nvSpPr>
          <p:spPr>
            <a:xfrm>
              <a:off x="2692475" y="240855"/>
              <a:ext cx="897433" cy="5982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3589908" y="240855"/>
              <a:ext cx="1495722" cy="598289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 txBox="1"/>
            <p:nvPr/>
          </p:nvSpPr>
          <p:spPr>
            <a:xfrm>
              <a:off x="3889053" y="240855"/>
              <a:ext cx="897433" cy="5982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7"/>
            <p:cNvSpPr txBox="1"/>
            <p:nvPr/>
          </p:nvSpPr>
          <p:spPr>
            <a:xfrm>
              <a:off x="7947248" y="240855"/>
              <a:ext cx="897433" cy="5982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FF995494-E091-75A2-6B9B-3A60149460D8}"/>
              </a:ext>
            </a:extLst>
          </p:cNvPr>
          <p:cNvSpPr txBox="1"/>
          <p:nvPr/>
        </p:nvSpPr>
        <p:spPr>
          <a:xfrm>
            <a:off x="304398" y="1033195"/>
            <a:ext cx="6183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4.2.1</a:t>
            </a:r>
            <a:r>
              <a:rPr lang="es-MX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Análisis Bivariado:   Y - X1</a:t>
            </a:r>
            <a:endParaRPr lang="es-PE" sz="1800" b="1" dirty="0"/>
          </a:p>
        </p:txBody>
      </p:sp>
      <p:sp>
        <p:nvSpPr>
          <p:cNvPr id="5" name="Google Shape;289;p7">
            <a:extLst>
              <a:ext uri="{FF2B5EF4-FFF2-40B4-BE49-F238E27FC236}">
                <a16:creationId xmlns:a16="http://schemas.microsoft.com/office/drawing/2014/main" id="{CD8B60A5-01C3-022E-F355-0D824AB216C2}"/>
              </a:ext>
            </a:extLst>
          </p:cNvPr>
          <p:cNvSpPr/>
          <p:nvPr/>
        </p:nvSpPr>
        <p:spPr>
          <a:xfrm>
            <a:off x="1726676" y="214934"/>
            <a:ext cx="5023996" cy="659557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0;p7">
            <a:extLst>
              <a:ext uri="{FF2B5EF4-FFF2-40B4-BE49-F238E27FC236}">
                <a16:creationId xmlns:a16="http://schemas.microsoft.com/office/drawing/2014/main" id="{11D51713-E338-1462-0C1C-9986CB48A547}"/>
              </a:ext>
            </a:extLst>
          </p:cNvPr>
          <p:cNvSpPr txBox="1"/>
          <p:nvPr/>
        </p:nvSpPr>
        <p:spPr>
          <a:xfrm>
            <a:off x="2025820" y="283496"/>
            <a:ext cx="4351827" cy="590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44000" tIns="29325" rIns="14650" bIns="29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4.2 NIVEL CORRELACIONAL</a:t>
            </a:r>
            <a:endParaRPr sz="28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49;p5">
            <a:extLst>
              <a:ext uri="{FF2B5EF4-FFF2-40B4-BE49-F238E27FC236}">
                <a16:creationId xmlns:a16="http://schemas.microsoft.com/office/drawing/2014/main" id="{98636E13-C1F4-4845-A02A-FDE227326AEA}"/>
              </a:ext>
            </a:extLst>
          </p:cNvPr>
          <p:cNvSpPr/>
          <p:nvPr/>
        </p:nvSpPr>
        <p:spPr>
          <a:xfrm>
            <a:off x="6327977" y="225476"/>
            <a:ext cx="1562695" cy="625078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7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7"/>
          <p:cNvGrpSpPr/>
          <p:nvPr/>
        </p:nvGrpSpPr>
        <p:grpSpPr>
          <a:xfrm>
            <a:off x="174" y="143148"/>
            <a:ext cx="8844507" cy="789735"/>
            <a:chOff x="174" y="145132"/>
            <a:chExt cx="8844507" cy="789735"/>
          </a:xfrm>
          <a:solidFill>
            <a:schemeClr val="accent2"/>
          </a:solidFill>
        </p:grpSpPr>
        <p:sp>
          <p:nvSpPr>
            <p:cNvPr id="281" name="Google Shape;281;p7"/>
            <p:cNvSpPr/>
            <p:nvPr/>
          </p:nvSpPr>
          <p:spPr>
            <a:xfrm>
              <a:off x="174" y="240855"/>
              <a:ext cx="1495722" cy="598289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 txBox="1"/>
            <p:nvPr/>
          </p:nvSpPr>
          <p:spPr>
            <a:xfrm>
              <a:off x="174" y="240855"/>
              <a:ext cx="1346150" cy="5982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1196752" y="240855"/>
              <a:ext cx="1495722" cy="598289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 txBox="1"/>
            <p:nvPr/>
          </p:nvSpPr>
          <p:spPr>
            <a:xfrm>
              <a:off x="1495897" y="240855"/>
              <a:ext cx="897433" cy="5982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2393330" y="240855"/>
              <a:ext cx="1495722" cy="598289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 txBox="1"/>
            <p:nvPr/>
          </p:nvSpPr>
          <p:spPr>
            <a:xfrm>
              <a:off x="2692475" y="240855"/>
              <a:ext cx="897433" cy="5982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3589908" y="240855"/>
              <a:ext cx="1495722" cy="598289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 txBox="1"/>
            <p:nvPr/>
          </p:nvSpPr>
          <p:spPr>
            <a:xfrm>
              <a:off x="3889053" y="240855"/>
              <a:ext cx="897433" cy="5982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4786485" y="145132"/>
              <a:ext cx="4058196" cy="789735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 txBox="1"/>
            <p:nvPr/>
          </p:nvSpPr>
          <p:spPr>
            <a:xfrm>
              <a:off x="5181354" y="145132"/>
              <a:ext cx="3344437" cy="78973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7"/>
            <p:cNvSpPr txBox="1"/>
            <p:nvPr/>
          </p:nvSpPr>
          <p:spPr>
            <a:xfrm>
              <a:off x="6750670" y="240855"/>
              <a:ext cx="1196576" cy="5982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7"/>
            <p:cNvSpPr txBox="1"/>
            <p:nvPr/>
          </p:nvSpPr>
          <p:spPr>
            <a:xfrm>
              <a:off x="7947248" y="240855"/>
              <a:ext cx="897433" cy="5982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FF995494-E091-75A2-6B9B-3A60149460D8}"/>
              </a:ext>
            </a:extLst>
          </p:cNvPr>
          <p:cNvSpPr txBox="1"/>
          <p:nvPr/>
        </p:nvSpPr>
        <p:spPr>
          <a:xfrm>
            <a:off x="75798" y="1091587"/>
            <a:ext cx="7160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4.2</a:t>
            </a:r>
            <a:r>
              <a:rPr lang="es-MX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.2 Análisis Bivariado:</a:t>
            </a:r>
            <a:r>
              <a:rPr lang="es-MX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s-MX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 - X2</a:t>
            </a:r>
            <a:endParaRPr lang="es-PE" sz="1800" b="1" dirty="0"/>
          </a:p>
        </p:txBody>
      </p:sp>
    </p:spTree>
    <p:extLst>
      <p:ext uri="{BB962C8B-B14F-4D97-AF65-F5344CB8AC3E}">
        <p14:creationId xmlns:p14="http://schemas.microsoft.com/office/powerpoint/2010/main" val="364752420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7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7"/>
          <p:cNvGrpSpPr/>
          <p:nvPr/>
        </p:nvGrpSpPr>
        <p:grpSpPr>
          <a:xfrm>
            <a:off x="174" y="143148"/>
            <a:ext cx="8844507" cy="789735"/>
            <a:chOff x="174" y="145132"/>
            <a:chExt cx="8844507" cy="789735"/>
          </a:xfrm>
          <a:solidFill>
            <a:schemeClr val="accent2"/>
          </a:solidFill>
        </p:grpSpPr>
        <p:sp>
          <p:nvSpPr>
            <p:cNvPr id="281" name="Google Shape;281;p7"/>
            <p:cNvSpPr/>
            <p:nvPr/>
          </p:nvSpPr>
          <p:spPr>
            <a:xfrm>
              <a:off x="174" y="240855"/>
              <a:ext cx="1495722" cy="598289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 txBox="1"/>
            <p:nvPr/>
          </p:nvSpPr>
          <p:spPr>
            <a:xfrm>
              <a:off x="174" y="240855"/>
              <a:ext cx="1346150" cy="5982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1196752" y="240855"/>
              <a:ext cx="1495722" cy="598289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 txBox="1"/>
            <p:nvPr/>
          </p:nvSpPr>
          <p:spPr>
            <a:xfrm>
              <a:off x="1495897" y="240855"/>
              <a:ext cx="897433" cy="5982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2393330" y="240855"/>
              <a:ext cx="1495722" cy="598289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 txBox="1"/>
            <p:nvPr/>
          </p:nvSpPr>
          <p:spPr>
            <a:xfrm>
              <a:off x="2692475" y="240855"/>
              <a:ext cx="897433" cy="5982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3589908" y="240855"/>
              <a:ext cx="1495722" cy="598289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 txBox="1"/>
            <p:nvPr/>
          </p:nvSpPr>
          <p:spPr>
            <a:xfrm>
              <a:off x="3889053" y="240855"/>
              <a:ext cx="897433" cy="5982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7"/>
            <p:cNvSpPr txBox="1"/>
            <p:nvPr/>
          </p:nvSpPr>
          <p:spPr>
            <a:xfrm>
              <a:off x="5181354" y="145132"/>
              <a:ext cx="2466747" cy="78973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4.2 Nivel Correlacional</a:t>
              </a:r>
              <a:endParaRPr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7"/>
            <p:cNvSpPr txBox="1"/>
            <p:nvPr/>
          </p:nvSpPr>
          <p:spPr>
            <a:xfrm>
              <a:off x="6750670" y="240855"/>
              <a:ext cx="897433" cy="5982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7"/>
            <p:cNvSpPr txBox="1"/>
            <p:nvPr/>
          </p:nvSpPr>
          <p:spPr>
            <a:xfrm>
              <a:off x="7947248" y="240855"/>
              <a:ext cx="897433" cy="5982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FF995494-E091-75A2-6B9B-3A60149460D8}"/>
              </a:ext>
            </a:extLst>
          </p:cNvPr>
          <p:cNvSpPr txBox="1"/>
          <p:nvPr/>
        </p:nvSpPr>
        <p:spPr>
          <a:xfrm>
            <a:off x="75798" y="1091587"/>
            <a:ext cx="7381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4.2.3</a:t>
            </a:r>
            <a:r>
              <a:rPr lang="es-MX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Análisis Bivariado: Y - X3</a:t>
            </a:r>
            <a:endParaRPr lang="es-PE" sz="1800" b="1" dirty="0"/>
          </a:p>
        </p:txBody>
      </p:sp>
      <p:sp>
        <p:nvSpPr>
          <p:cNvPr id="6" name="Google Shape;289;p7">
            <a:extLst>
              <a:ext uri="{FF2B5EF4-FFF2-40B4-BE49-F238E27FC236}">
                <a16:creationId xmlns:a16="http://schemas.microsoft.com/office/drawing/2014/main" id="{7D1604CA-9727-1626-1486-582F4FE305F4}"/>
              </a:ext>
            </a:extLst>
          </p:cNvPr>
          <p:cNvSpPr/>
          <p:nvPr/>
        </p:nvSpPr>
        <p:spPr>
          <a:xfrm>
            <a:off x="4786485" y="143148"/>
            <a:ext cx="4058196" cy="789735"/>
          </a:xfrm>
          <a:prstGeom prst="chevron">
            <a:avLst>
              <a:gd name="adj" fmla="val 50000"/>
            </a:avLst>
          </a:prstGeom>
          <a:solidFill>
            <a:srgbClr val="271D17"/>
          </a:solidFill>
          <a:ln>
            <a:noFill/>
          </a:ln>
          <a:effectLst>
            <a:outerShdw blurRad="50800" dist="381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90;p7">
            <a:extLst>
              <a:ext uri="{FF2B5EF4-FFF2-40B4-BE49-F238E27FC236}">
                <a16:creationId xmlns:a16="http://schemas.microsoft.com/office/drawing/2014/main" id="{682CC76D-4535-4983-52B9-5F1BDA7D10DE}"/>
              </a:ext>
            </a:extLst>
          </p:cNvPr>
          <p:cNvSpPr txBox="1"/>
          <p:nvPr/>
        </p:nvSpPr>
        <p:spPr>
          <a:xfrm>
            <a:off x="5181354" y="143148"/>
            <a:ext cx="3344437" cy="789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000" tIns="29325" rIns="14650" bIns="29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61546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7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7"/>
          <p:cNvGrpSpPr/>
          <p:nvPr/>
        </p:nvGrpSpPr>
        <p:grpSpPr>
          <a:xfrm>
            <a:off x="174" y="143148"/>
            <a:ext cx="8844507" cy="789735"/>
            <a:chOff x="174" y="145132"/>
            <a:chExt cx="8844507" cy="789735"/>
          </a:xfrm>
          <a:solidFill>
            <a:schemeClr val="accent2"/>
          </a:solidFill>
        </p:grpSpPr>
        <p:sp>
          <p:nvSpPr>
            <p:cNvPr id="281" name="Google Shape;281;p7"/>
            <p:cNvSpPr/>
            <p:nvPr/>
          </p:nvSpPr>
          <p:spPr>
            <a:xfrm>
              <a:off x="174" y="240855"/>
              <a:ext cx="1495722" cy="598289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 txBox="1"/>
            <p:nvPr/>
          </p:nvSpPr>
          <p:spPr>
            <a:xfrm>
              <a:off x="174" y="240855"/>
              <a:ext cx="1346150" cy="5982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1196752" y="240855"/>
              <a:ext cx="1495722" cy="598289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 txBox="1"/>
            <p:nvPr/>
          </p:nvSpPr>
          <p:spPr>
            <a:xfrm>
              <a:off x="1495897" y="240855"/>
              <a:ext cx="897433" cy="5982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2393330" y="240855"/>
              <a:ext cx="1495722" cy="598289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 txBox="1"/>
            <p:nvPr/>
          </p:nvSpPr>
          <p:spPr>
            <a:xfrm>
              <a:off x="2692475" y="240855"/>
              <a:ext cx="897433" cy="5982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3589908" y="240855"/>
              <a:ext cx="1495722" cy="598289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 txBox="1"/>
            <p:nvPr/>
          </p:nvSpPr>
          <p:spPr>
            <a:xfrm>
              <a:off x="3889053" y="240855"/>
              <a:ext cx="897433" cy="5982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7"/>
            <p:cNvSpPr txBox="1"/>
            <p:nvPr/>
          </p:nvSpPr>
          <p:spPr>
            <a:xfrm>
              <a:off x="5181354" y="145132"/>
              <a:ext cx="2466747" cy="78973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4.2 Nivel Correlacional</a:t>
              </a:r>
              <a:endParaRPr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7"/>
            <p:cNvSpPr txBox="1"/>
            <p:nvPr/>
          </p:nvSpPr>
          <p:spPr>
            <a:xfrm>
              <a:off x="6750670" y="240855"/>
              <a:ext cx="897433" cy="5982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7"/>
            <p:cNvSpPr txBox="1"/>
            <p:nvPr/>
          </p:nvSpPr>
          <p:spPr>
            <a:xfrm>
              <a:off x="7947248" y="240855"/>
              <a:ext cx="897433" cy="5982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FF995494-E091-75A2-6B9B-3A60149460D8}"/>
              </a:ext>
            </a:extLst>
          </p:cNvPr>
          <p:cNvSpPr txBox="1"/>
          <p:nvPr/>
        </p:nvSpPr>
        <p:spPr>
          <a:xfrm>
            <a:off x="75798" y="1091587"/>
            <a:ext cx="5009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4.2.4. Análisis de Correlación</a:t>
            </a:r>
            <a:endParaRPr lang="es-PE" sz="1800" b="1"/>
          </a:p>
        </p:txBody>
      </p:sp>
      <p:sp>
        <p:nvSpPr>
          <p:cNvPr id="9" name="Google Shape;289;p7">
            <a:extLst>
              <a:ext uri="{FF2B5EF4-FFF2-40B4-BE49-F238E27FC236}">
                <a16:creationId xmlns:a16="http://schemas.microsoft.com/office/drawing/2014/main" id="{9D0C0480-7939-D22C-F072-420FD21225D9}"/>
              </a:ext>
            </a:extLst>
          </p:cNvPr>
          <p:cNvSpPr/>
          <p:nvPr/>
        </p:nvSpPr>
        <p:spPr>
          <a:xfrm>
            <a:off x="4786485" y="143148"/>
            <a:ext cx="4058196" cy="789735"/>
          </a:xfrm>
          <a:prstGeom prst="chevron">
            <a:avLst>
              <a:gd name="adj" fmla="val 50000"/>
            </a:avLst>
          </a:prstGeom>
          <a:solidFill>
            <a:srgbClr val="271D17"/>
          </a:solidFill>
          <a:ln>
            <a:noFill/>
          </a:ln>
          <a:effectLst>
            <a:outerShdw blurRad="50800" dist="381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90;p7">
            <a:extLst>
              <a:ext uri="{FF2B5EF4-FFF2-40B4-BE49-F238E27FC236}">
                <a16:creationId xmlns:a16="http://schemas.microsoft.com/office/drawing/2014/main" id="{42E633F5-48A3-9B33-46DC-C8BF5AA0CDC2}"/>
              </a:ext>
            </a:extLst>
          </p:cNvPr>
          <p:cNvSpPr txBox="1"/>
          <p:nvPr/>
        </p:nvSpPr>
        <p:spPr>
          <a:xfrm>
            <a:off x="5181354" y="143148"/>
            <a:ext cx="3344437" cy="789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000" tIns="29325" rIns="14650" bIns="29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36091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8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" name="Google Shape;301;p8"/>
          <p:cNvGrpSpPr/>
          <p:nvPr/>
        </p:nvGrpSpPr>
        <p:grpSpPr>
          <a:xfrm>
            <a:off x="0" y="134788"/>
            <a:ext cx="8170806" cy="815667"/>
            <a:chOff x="297" y="130012"/>
            <a:chExt cx="8170806" cy="815667"/>
          </a:xfrm>
          <a:solidFill>
            <a:schemeClr val="accent2"/>
          </a:solidFill>
        </p:grpSpPr>
        <p:sp>
          <p:nvSpPr>
            <p:cNvPr id="302" name="Google Shape;302;p8"/>
            <p:cNvSpPr/>
            <p:nvPr/>
          </p:nvSpPr>
          <p:spPr>
            <a:xfrm>
              <a:off x="297" y="231032"/>
              <a:ext cx="1544835" cy="617934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 txBox="1"/>
            <p:nvPr/>
          </p:nvSpPr>
          <p:spPr>
            <a:xfrm>
              <a:off x="297" y="231032"/>
              <a:ext cx="1390352" cy="6179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236166" y="231032"/>
              <a:ext cx="1544835" cy="617934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 txBox="1"/>
            <p:nvPr/>
          </p:nvSpPr>
          <p:spPr>
            <a:xfrm>
              <a:off x="1545133" y="231032"/>
              <a:ext cx="926901" cy="6179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472034" y="231032"/>
              <a:ext cx="1544835" cy="617934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 txBox="1"/>
            <p:nvPr/>
          </p:nvSpPr>
          <p:spPr>
            <a:xfrm>
              <a:off x="2781001" y="231032"/>
              <a:ext cx="926901" cy="6179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6626268" y="210808"/>
              <a:ext cx="1544835" cy="617934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1440081" y="192161"/>
              <a:ext cx="5439805" cy="656805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 txBox="1"/>
            <p:nvPr/>
          </p:nvSpPr>
          <p:spPr>
            <a:xfrm>
              <a:off x="1440082" y="130012"/>
              <a:ext cx="4375799" cy="81566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4.3  NIVEL EXPLICATIVO</a:t>
              </a:r>
              <a:endParaRPr lang="es-PE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C39C76DC-0794-A3F3-87DA-026321732E4A}"/>
              </a:ext>
            </a:extLst>
          </p:cNvPr>
          <p:cNvSpPr txBox="1"/>
          <p:nvPr/>
        </p:nvSpPr>
        <p:spPr>
          <a:xfrm>
            <a:off x="322183" y="1440514"/>
            <a:ext cx="7076205" cy="1427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MX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 calcular el impacto de las variables independientes (</a:t>
            </a:r>
            <a:r>
              <a:rPr lang="es-MX" sz="2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</a:t>
            </a:r>
            <a:r>
              <a:rPr lang="es-MX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X2 y X3) en la variable dependiente(Y) se aplicará el siguiente modelo: </a:t>
            </a:r>
            <a:endParaRPr lang="es-PE" sz="20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8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" name="Google Shape;301;p8"/>
          <p:cNvGrpSpPr/>
          <p:nvPr/>
        </p:nvGrpSpPr>
        <p:grpSpPr>
          <a:xfrm>
            <a:off x="297" y="130182"/>
            <a:ext cx="9143404" cy="815667"/>
            <a:chOff x="297" y="132166"/>
            <a:chExt cx="9143404" cy="815667"/>
          </a:xfrm>
          <a:solidFill>
            <a:schemeClr val="accent2"/>
          </a:solidFill>
        </p:grpSpPr>
        <p:sp>
          <p:nvSpPr>
            <p:cNvPr id="302" name="Google Shape;302;p8"/>
            <p:cNvSpPr/>
            <p:nvPr/>
          </p:nvSpPr>
          <p:spPr>
            <a:xfrm>
              <a:off x="297" y="231032"/>
              <a:ext cx="1544835" cy="617934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 txBox="1"/>
            <p:nvPr/>
          </p:nvSpPr>
          <p:spPr>
            <a:xfrm>
              <a:off x="297" y="231032"/>
              <a:ext cx="1390352" cy="6179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236166" y="231032"/>
              <a:ext cx="1544835" cy="617934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 txBox="1"/>
            <p:nvPr/>
          </p:nvSpPr>
          <p:spPr>
            <a:xfrm>
              <a:off x="1545133" y="231032"/>
              <a:ext cx="926901" cy="6179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472034" y="231032"/>
              <a:ext cx="1544835" cy="617934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 txBox="1"/>
            <p:nvPr/>
          </p:nvSpPr>
          <p:spPr>
            <a:xfrm>
              <a:off x="2781001" y="231032"/>
              <a:ext cx="926901" cy="6179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3707903" y="231032"/>
              <a:ext cx="1544835" cy="617934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 txBox="1"/>
            <p:nvPr/>
          </p:nvSpPr>
          <p:spPr>
            <a:xfrm>
              <a:off x="4016870" y="231032"/>
              <a:ext cx="926901" cy="6179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4943772" y="231032"/>
              <a:ext cx="1544835" cy="617934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 txBox="1"/>
            <p:nvPr/>
          </p:nvSpPr>
          <p:spPr>
            <a:xfrm>
              <a:off x="5252739" y="231032"/>
              <a:ext cx="926901" cy="6179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6179641" y="132166"/>
              <a:ext cx="2964060" cy="815667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 txBox="1"/>
            <p:nvPr/>
          </p:nvSpPr>
          <p:spPr>
            <a:xfrm>
              <a:off x="6587475" y="132166"/>
              <a:ext cx="2063903" cy="81566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Nivel Explicativo</a:t>
              </a:r>
              <a:endParaRPr sz="1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8"/>
            <p:cNvSpPr txBox="1"/>
            <p:nvPr/>
          </p:nvSpPr>
          <p:spPr>
            <a:xfrm>
              <a:off x="7907833" y="231032"/>
              <a:ext cx="926901" cy="6179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C39C76DC-0794-A3F3-87DA-026321732E4A}"/>
              </a:ext>
            </a:extLst>
          </p:cNvPr>
          <p:cNvSpPr txBox="1"/>
          <p:nvPr/>
        </p:nvSpPr>
        <p:spPr>
          <a:xfrm>
            <a:off x="238994" y="1074754"/>
            <a:ext cx="7076205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MX" sz="1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Modelo 1</a:t>
            </a:r>
            <a:endParaRPr lang="es-PE" sz="160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A228DF-5CA1-46AD-C552-5C79BEB07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94" y="1765923"/>
            <a:ext cx="6987573" cy="282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3540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9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9"/>
          <p:cNvGrpSpPr/>
          <p:nvPr/>
        </p:nvGrpSpPr>
        <p:grpSpPr>
          <a:xfrm>
            <a:off x="297" y="130182"/>
            <a:ext cx="9143404" cy="815667"/>
            <a:chOff x="297" y="132166"/>
            <a:chExt cx="9143404" cy="815667"/>
          </a:xfrm>
          <a:solidFill>
            <a:schemeClr val="accent2"/>
          </a:solidFill>
        </p:grpSpPr>
        <p:sp>
          <p:nvSpPr>
            <p:cNvPr id="323" name="Google Shape;323;p9"/>
            <p:cNvSpPr/>
            <p:nvPr/>
          </p:nvSpPr>
          <p:spPr>
            <a:xfrm>
              <a:off x="297" y="231032"/>
              <a:ext cx="1544835" cy="617934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 txBox="1"/>
            <p:nvPr/>
          </p:nvSpPr>
          <p:spPr>
            <a:xfrm>
              <a:off x="297" y="231032"/>
              <a:ext cx="1390352" cy="6179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1236166" y="231032"/>
              <a:ext cx="1544835" cy="617934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 txBox="1"/>
            <p:nvPr/>
          </p:nvSpPr>
          <p:spPr>
            <a:xfrm>
              <a:off x="1545133" y="231032"/>
              <a:ext cx="926901" cy="6179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2472034" y="231032"/>
              <a:ext cx="1544835" cy="617934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 txBox="1"/>
            <p:nvPr/>
          </p:nvSpPr>
          <p:spPr>
            <a:xfrm>
              <a:off x="2781001" y="231032"/>
              <a:ext cx="926901" cy="6179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3707903" y="231032"/>
              <a:ext cx="1544835" cy="617934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 txBox="1"/>
            <p:nvPr/>
          </p:nvSpPr>
          <p:spPr>
            <a:xfrm>
              <a:off x="4016870" y="231032"/>
              <a:ext cx="926901" cy="6179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4943772" y="231032"/>
              <a:ext cx="1544835" cy="617934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 txBox="1"/>
            <p:nvPr/>
          </p:nvSpPr>
          <p:spPr>
            <a:xfrm>
              <a:off x="5252739" y="231032"/>
              <a:ext cx="926901" cy="6179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6179641" y="231032"/>
              <a:ext cx="1544835" cy="617934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 txBox="1"/>
            <p:nvPr/>
          </p:nvSpPr>
          <p:spPr>
            <a:xfrm>
              <a:off x="6488608" y="231032"/>
              <a:ext cx="926901" cy="6179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7415509" y="132166"/>
              <a:ext cx="1728192" cy="815667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 txBox="1"/>
            <p:nvPr/>
          </p:nvSpPr>
          <p:spPr>
            <a:xfrm>
              <a:off x="7823343" y="132166"/>
              <a:ext cx="982518" cy="81566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s-PE" sz="12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Matriz de Consistencia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rcRect l="50498" t="20451" r="41743" b="73666"/>
          <a:stretch/>
        </p:blipFill>
        <p:spPr>
          <a:xfrm>
            <a:off x="1588" y="-26988"/>
            <a:ext cx="9144000" cy="12954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"/>
          <p:cNvSpPr txBox="1">
            <a:spLocks noGrp="1"/>
          </p:cNvSpPr>
          <p:nvPr>
            <p:ph type="title"/>
          </p:nvPr>
        </p:nvSpPr>
        <p:spPr>
          <a:xfrm>
            <a:off x="468313" y="215900"/>
            <a:ext cx="8229600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PE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434277713"/>
              </p:ext>
            </p:extLst>
          </p:nvPr>
        </p:nvGraphicFramePr>
        <p:xfrm>
          <a:off x="468313" y="1403134"/>
          <a:ext cx="7356765" cy="5056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Google Shape;196;p3"/>
          <p:cNvGrpSpPr/>
          <p:nvPr/>
        </p:nvGrpSpPr>
        <p:grpSpPr>
          <a:xfrm>
            <a:off x="1309" y="97162"/>
            <a:ext cx="8822591" cy="860473"/>
            <a:chOff x="1309" y="99146"/>
            <a:chExt cx="8822591" cy="860473"/>
          </a:xfrm>
        </p:grpSpPr>
        <p:sp>
          <p:nvSpPr>
            <p:cNvPr id="197" name="Google Shape;197;p3"/>
            <p:cNvSpPr/>
            <p:nvPr/>
          </p:nvSpPr>
          <p:spPr>
            <a:xfrm>
              <a:off x="1309" y="120380"/>
              <a:ext cx="8822591" cy="839239"/>
            </a:xfrm>
            <a:prstGeom prst="homePlate">
              <a:avLst>
                <a:gd name="adj" fmla="val 50000"/>
              </a:avLst>
            </a:prstGeom>
            <a:solidFill>
              <a:srgbClr val="271D17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 txBox="1"/>
            <p:nvPr/>
          </p:nvSpPr>
          <p:spPr>
            <a:xfrm>
              <a:off x="296268" y="99146"/>
              <a:ext cx="8049446" cy="8392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36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Matriz de Consistencia : Capítulos I,II y III</a:t>
              </a:r>
              <a:endParaRPr sz="3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3"/>
            <p:cNvSpPr txBox="1"/>
            <p:nvPr/>
          </p:nvSpPr>
          <p:spPr>
            <a:xfrm>
              <a:off x="1491733" y="221210"/>
              <a:ext cx="956370" cy="6375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 txBox="1"/>
            <p:nvPr/>
          </p:nvSpPr>
          <p:spPr>
            <a:xfrm>
              <a:off x="2766892" y="221210"/>
              <a:ext cx="956370" cy="6375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 txBox="1"/>
            <p:nvPr/>
          </p:nvSpPr>
          <p:spPr>
            <a:xfrm>
              <a:off x="4042051" y="221210"/>
              <a:ext cx="956370" cy="6375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3"/>
            <p:cNvSpPr txBox="1"/>
            <p:nvPr/>
          </p:nvSpPr>
          <p:spPr>
            <a:xfrm>
              <a:off x="4412604" y="199977"/>
              <a:ext cx="956370" cy="6375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 txBox="1"/>
            <p:nvPr/>
          </p:nvSpPr>
          <p:spPr>
            <a:xfrm>
              <a:off x="6592370" y="221210"/>
              <a:ext cx="956370" cy="6375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 txBox="1"/>
            <p:nvPr/>
          </p:nvSpPr>
          <p:spPr>
            <a:xfrm>
              <a:off x="7867530" y="221210"/>
              <a:ext cx="956370" cy="6375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0770B0D-9EF9-4371-9089-8ED2A8C6A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513208"/>
              </p:ext>
            </p:extLst>
          </p:nvPr>
        </p:nvGraphicFramePr>
        <p:xfrm>
          <a:off x="296268" y="1179576"/>
          <a:ext cx="8289946" cy="5047488"/>
        </p:xfrm>
        <a:graphic>
          <a:graphicData uri="http://schemas.openxmlformats.org/drawingml/2006/table">
            <a:tbl>
              <a:tblPr firstRow="1" firstCol="1" bandRow="1"/>
              <a:tblGrid>
                <a:gridCol w="1892098">
                  <a:extLst>
                    <a:ext uri="{9D8B030D-6E8A-4147-A177-3AD203B41FA5}">
                      <a16:colId xmlns:a16="http://schemas.microsoft.com/office/drawing/2014/main" val="1617402627"/>
                    </a:ext>
                  </a:extLst>
                </a:gridCol>
                <a:gridCol w="1778388">
                  <a:extLst>
                    <a:ext uri="{9D8B030D-6E8A-4147-A177-3AD203B41FA5}">
                      <a16:colId xmlns:a16="http://schemas.microsoft.com/office/drawing/2014/main" val="3332963662"/>
                    </a:ext>
                  </a:extLst>
                </a:gridCol>
                <a:gridCol w="1893769">
                  <a:extLst>
                    <a:ext uri="{9D8B030D-6E8A-4147-A177-3AD203B41FA5}">
                      <a16:colId xmlns:a16="http://schemas.microsoft.com/office/drawing/2014/main" val="451282962"/>
                    </a:ext>
                  </a:extLst>
                </a:gridCol>
                <a:gridCol w="1540099">
                  <a:extLst>
                    <a:ext uri="{9D8B030D-6E8A-4147-A177-3AD203B41FA5}">
                      <a16:colId xmlns:a16="http://schemas.microsoft.com/office/drawing/2014/main" val="1437379465"/>
                    </a:ext>
                  </a:extLst>
                </a:gridCol>
                <a:gridCol w="1185592">
                  <a:extLst>
                    <a:ext uri="{9D8B030D-6E8A-4147-A177-3AD203B41FA5}">
                      <a16:colId xmlns:a16="http://schemas.microsoft.com/office/drawing/2014/main" val="1712699668"/>
                    </a:ext>
                  </a:extLst>
                </a:gridCol>
              </a:tblGrid>
              <a:tr h="501105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PROBLEMAS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OBJETIVOS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HIPÓTESIS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CATEGORÍAS DE ANÁLISIS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(Variables)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METODO-LOGIA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123868"/>
                  </a:ext>
                </a:extLst>
              </a:tr>
              <a:tr h="232158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Problema general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Objetivo general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Hipótesis general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029126"/>
                  </a:ext>
                </a:extLst>
              </a:tr>
              <a:tr h="676235"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9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9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9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9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9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Propósito: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9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Nivel: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9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Método: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9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Enfoque: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9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Diseño: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3030" indent="-89535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5000"/>
                        </a:lnSpc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PE" sz="9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Técnica </a:t>
                      </a:r>
                      <a:r>
                        <a:rPr lang="es-PE" sz="9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estadística: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734559"/>
                  </a:ext>
                </a:extLst>
              </a:tr>
              <a:tr h="384979"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Problema específico 1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Objetivo específico 1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Hipótesis específica 1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Variables y Sub Variable      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1195"/>
                  </a:ext>
                </a:extLst>
              </a:tr>
              <a:tr h="727687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s-PE" sz="900" b="1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600584"/>
                  </a:ext>
                </a:extLst>
              </a:tr>
              <a:tr h="505178"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Problema específico 2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Objetivo específico 2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Hipótesis específica 2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684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684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Variables y Sub Variable      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311234"/>
                  </a:ext>
                </a:extLst>
              </a:tr>
              <a:tr h="596976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684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16840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001805"/>
                  </a:ext>
                </a:extLst>
              </a:tr>
              <a:tr h="330047"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Problema específico 3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Objetivo específico 3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Hipótesis</a:t>
                      </a:r>
                      <a:r>
                        <a:rPr lang="es-PE" sz="900" b="1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específica 3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Variables y     Sub Variable      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031208"/>
                  </a:ext>
                </a:extLst>
              </a:tr>
              <a:tr h="1093123"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9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s-PE" sz="9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9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s-PE" sz="9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9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1000"/>
                        </a:spcAft>
                      </a:pPr>
                      <a:r>
                        <a:rPr lang="es-PE" sz="9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9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131" marR="591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84078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760" y="1767286"/>
            <a:ext cx="6564008" cy="4386626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5400" dirty="0"/>
              <a:t>Capítulo IV</a:t>
            </a:r>
            <a:br>
              <a:rPr lang="es-PE" sz="5400" dirty="0"/>
            </a:br>
            <a:r>
              <a:rPr lang="es-PE" dirty="0"/>
              <a:t>Análisis de Datos y Resultados</a:t>
            </a:r>
            <a:r>
              <a:rPr lang="es-PE" sz="5400" dirty="0"/>
              <a:t/>
            </a:r>
            <a:br>
              <a:rPr lang="es-PE" sz="5400" dirty="0"/>
            </a:br>
            <a:r>
              <a:rPr lang="es-PE" sz="5400" dirty="0"/>
              <a:t/>
            </a:r>
            <a:br>
              <a:rPr lang="es-PE" sz="5400" dirty="0"/>
            </a:br>
            <a:r>
              <a:rPr lang="es-MX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 este capítulo, en correspondencia al nivel de la investigación a desarrollarse, se realizará el análisis a nivel descriptivo, nivel correlacional y nivel explicativo, </a:t>
            </a:r>
            <a:endParaRPr lang="es-PE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7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4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Google Shape;217;p4"/>
          <p:cNvGrpSpPr/>
          <p:nvPr/>
        </p:nvGrpSpPr>
        <p:grpSpPr>
          <a:xfrm>
            <a:off x="3171" y="125467"/>
            <a:ext cx="9137657" cy="825096"/>
            <a:chOff x="3171" y="127451"/>
            <a:chExt cx="9137657" cy="825096"/>
          </a:xfrm>
          <a:solidFill>
            <a:schemeClr val="accent2"/>
          </a:solidFill>
        </p:grpSpPr>
        <p:sp>
          <p:nvSpPr>
            <p:cNvPr id="218" name="Google Shape;218;p4"/>
            <p:cNvSpPr/>
            <p:nvPr/>
          </p:nvSpPr>
          <p:spPr>
            <a:xfrm>
              <a:off x="3171" y="227460"/>
              <a:ext cx="1562695" cy="625078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 txBox="1"/>
            <p:nvPr/>
          </p:nvSpPr>
          <p:spPr>
            <a:xfrm>
              <a:off x="3171" y="227460"/>
              <a:ext cx="1406426" cy="62507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706384" y="227461"/>
              <a:ext cx="4816592" cy="625078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 txBox="1"/>
            <p:nvPr/>
          </p:nvSpPr>
          <p:spPr>
            <a:xfrm>
              <a:off x="1078991" y="127451"/>
              <a:ext cx="4051065" cy="82509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800" b="1" i="0" u="none" strike="noStrike" cap="none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4.1. NIVEL DESCRIPTIVO</a:t>
              </a: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5130056" y="227460"/>
              <a:ext cx="1562695" cy="625078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6411744" y="227460"/>
              <a:ext cx="228772" cy="625078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6327977" y="227460"/>
              <a:ext cx="1562695" cy="625078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 txBox="1"/>
            <p:nvPr/>
          </p:nvSpPr>
          <p:spPr>
            <a:xfrm>
              <a:off x="6640516" y="227460"/>
              <a:ext cx="937617" cy="62507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7578133" y="227460"/>
              <a:ext cx="1562695" cy="625078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 txBox="1"/>
            <p:nvPr/>
          </p:nvSpPr>
          <p:spPr>
            <a:xfrm>
              <a:off x="7890672" y="227460"/>
              <a:ext cx="937617" cy="62507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BD20A4E2-7A59-101B-FE0D-062A1E5D1211}"/>
              </a:ext>
            </a:extLst>
          </p:cNvPr>
          <p:cNvSpPr txBox="1"/>
          <p:nvPr/>
        </p:nvSpPr>
        <p:spPr>
          <a:xfrm>
            <a:off x="972549" y="1205935"/>
            <a:ext cx="7198901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Operacionalización de las Variables</a:t>
            </a:r>
            <a:endParaRPr lang="es-PE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DEB6128-3984-4C5B-9CE5-9A68E5636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12195"/>
              </p:ext>
            </p:extLst>
          </p:nvPr>
        </p:nvGraphicFramePr>
        <p:xfrm>
          <a:off x="640081" y="1704857"/>
          <a:ext cx="7531371" cy="4748331"/>
        </p:xfrm>
        <a:graphic>
          <a:graphicData uri="http://schemas.openxmlformats.org/drawingml/2006/table">
            <a:tbl>
              <a:tblPr/>
              <a:tblGrid>
                <a:gridCol w="1999334">
                  <a:extLst>
                    <a:ext uri="{9D8B030D-6E8A-4147-A177-3AD203B41FA5}">
                      <a16:colId xmlns:a16="http://schemas.microsoft.com/office/drawing/2014/main" val="220042858"/>
                    </a:ext>
                  </a:extLst>
                </a:gridCol>
                <a:gridCol w="3012549">
                  <a:extLst>
                    <a:ext uri="{9D8B030D-6E8A-4147-A177-3AD203B41FA5}">
                      <a16:colId xmlns:a16="http://schemas.microsoft.com/office/drawing/2014/main" val="71913231"/>
                    </a:ext>
                  </a:extLst>
                </a:gridCol>
                <a:gridCol w="2519488">
                  <a:extLst>
                    <a:ext uri="{9D8B030D-6E8A-4147-A177-3AD203B41FA5}">
                      <a16:colId xmlns:a16="http://schemas.microsoft.com/office/drawing/2014/main" val="3841564966"/>
                    </a:ext>
                  </a:extLst>
                </a:gridCol>
              </a:tblGrid>
              <a:tr h="21356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VARIABLES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DIMENSIONES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INDICADORES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003795"/>
                  </a:ext>
                </a:extLst>
              </a:tr>
              <a:tr h="21356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622589"/>
                  </a:ext>
                </a:extLst>
              </a:tr>
              <a:tr h="21356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729540"/>
                  </a:ext>
                </a:extLst>
              </a:tr>
              <a:tr h="21356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Independiente: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849925"/>
                  </a:ext>
                </a:extLst>
              </a:tr>
              <a:tr h="21356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297851"/>
                  </a:ext>
                </a:extLst>
              </a:tr>
              <a:tr h="21356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7155"/>
                  </a:ext>
                </a:extLst>
              </a:tr>
              <a:tr h="21356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465563"/>
                  </a:ext>
                </a:extLst>
              </a:tr>
              <a:tr h="21356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789495"/>
                  </a:ext>
                </a:extLst>
              </a:tr>
              <a:tr h="21356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962559"/>
                  </a:ext>
                </a:extLst>
              </a:tr>
              <a:tr h="21356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081765"/>
                  </a:ext>
                </a:extLst>
              </a:tr>
              <a:tr h="21356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873274"/>
                  </a:ext>
                </a:extLst>
              </a:tr>
              <a:tr h="21356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694817"/>
                  </a:ext>
                </a:extLst>
              </a:tr>
              <a:tr h="21356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275898"/>
                  </a:ext>
                </a:extLst>
              </a:tr>
              <a:tr h="21356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26420"/>
                  </a:ext>
                </a:extLst>
              </a:tr>
              <a:tr h="21356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Dependiente: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458511"/>
                  </a:ext>
                </a:extLst>
              </a:tr>
              <a:tr h="213562">
                <a:tc>
                  <a:txBody>
                    <a:bodyPr/>
                    <a:lstStyle/>
                    <a:p>
                      <a:pPr algn="l" fontAlgn="b"/>
                      <a:r>
                        <a:rPr lang="es-P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670846"/>
                  </a:ext>
                </a:extLst>
              </a:tr>
              <a:tr h="122979"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364168"/>
                  </a:ext>
                </a:extLst>
              </a:tr>
              <a:tr h="122979"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932152"/>
                  </a:ext>
                </a:extLst>
              </a:tr>
              <a:tr h="122979"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127586"/>
                  </a:ext>
                </a:extLst>
              </a:tr>
              <a:tr h="122979"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274416"/>
                  </a:ext>
                </a:extLst>
              </a:tr>
              <a:tr h="122979"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71" marR="7671" marT="76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7625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5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5"/>
          <p:cNvGrpSpPr/>
          <p:nvPr/>
        </p:nvGrpSpPr>
        <p:grpSpPr>
          <a:xfrm>
            <a:off x="211187" y="127070"/>
            <a:ext cx="9137657" cy="825096"/>
            <a:chOff x="3171" y="127451"/>
            <a:chExt cx="9137657" cy="825096"/>
          </a:xfrm>
          <a:solidFill>
            <a:schemeClr val="accent2"/>
          </a:solidFill>
        </p:grpSpPr>
        <p:sp>
          <p:nvSpPr>
            <p:cNvPr id="239" name="Google Shape;239;p5"/>
            <p:cNvSpPr/>
            <p:nvPr/>
          </p:nvSpPr>
          <p:spPr>
            <a:xfrm>
              <a:off x="3171" y="227460"/>
              <a:ext cx="1562695" cy="625078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 txBox="1"/>
            <p:nvPr/>
          </p:nvSpPr>
          <p:spPr>
            <a:xfrm>
              <a:off x="3171" y="227460"/>
              <a:ext cx="1406426" cy="62507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253327" y="227460"/>
              <a:ext cx="1562695" cy="625078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683248" y="127451"/>
              <a:ext cx="4511853" cy="825096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 txBox="1"/>
            <p:nvPr/>
          </p:nvSpPr>
          <p:spPr>
            <a:xfrm>
              <a:off x="1852814" y="127451"/>
              <a:ext cx="4306035" cy="72508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4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Variable Independiente (X1)</a:t>
              </a:r>
              <a:endParaRPr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"/>
            <p:cNvSpPr txBox="1"/>
            <p:nvPr/>
          </p:nvSpPr>
          <p:spPr>
            <a:xfrm>
              <a:off x="6366865" y="185960"/>
              <a:ext cx="937617" cy="62507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327977" y="227460"/>
              <a:ext cx="1562695" cy="625078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 txBox="1"/>
            <p:nvPr/>
          </p:nvSpPr>
          <p:spPr>
            <a:xfrm>
              <a:off x="6640516" y="227460"/>
              <a:ext cx="937617" cy="62507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7578133" y="227460"/>
              <a:ext cx="1562695" cy="625078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 txBox="1"/>
            <p:nvPr/>
          </p:nvSpPr>
          <p:spPr>
            <a:xfrm>
              <a:off x="7890672" y="227460"/>
              <a:ext cx="937617" cy="62507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5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5"/>
          <p:cNvGrpSpPr/>
          <p:nvPr/>
        </p:nvGrpSpPr>
        <p:grpSpPr>
          <a:xfrm>
            <a:off x="3171" y="125467"/>
            <a:ext cx="9137657" cy="825096"/>
            <a:chOff x="3171" y="127451"/>
            <a:chExt cx="9137657" cy="825096"/>
          </a:xfrm>
          <a:solidFill>
            <a:schemeClr val="accent2"/>
          </a:solidFill>
        </p:grpSpPr>
        <p:sp>
          <p:nvSpPr>
            <p:cNvPr id="239" name="Google Shape;239;p5"/>
            <p:cNvSpPr/>
            <p:nvPr/>
          </p:nvSpPr>
          <p:spPr>
            <a:xfrm>
              <a:off x="3171" y="227460"/>
              <a:ext cx="1562695" cy="625078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 txBox="1"/>
            <p:nvPr/>
          </p:nvSpPr>
          <p:spPr>
            <a:xfrm>
              <a:off x="3171" y="227460"/>
              <a:ext cx="1406426" cy="62507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253327" y="227460"/>
              <a:ext cx="1562695" cy="625078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 txBox="1"/>
            <p:nvPr/>
          </p:nvSpPr>
          <p:spPr>
            <a:xfrm>
              <a:off x="1565866" y="227460"/>
              <a:ext cx="937617" cy="62507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106424" y="127451"/>
              <a:ext cx="6264333" cy="825096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 txBox="1"/>
            <p:nvPr/>
          </p:nvSpPr>
          <p:spPr>
            <a:xfrm>
              <a:off x="1712769" y="127451"/>
              <a:ext cx="5017215" cy="82509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4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Variable Independiente </a:t>
              </a:r>
              <a:r>
                <a:rPr lang="es-PE" sz="24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(X2)</a:t>
              </a:r>
              <a:endParaRPr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327977" y="227460"/>
              <a:ext cx="1562695" cy="625078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 txBox="1"/>
            <p:nvPr/>
          </p:nvSpPr>
          <p:spPr>
            <a:xfrm>
              <a:off x="6640516" y="227460"/>
              <a:ext cx="937617" cy="62507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7578133" y="227460"/>
              <a:ext cx="1562695" cy="625078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 txBox="1"/>
            <p:nvPr/>
          </p:nvSpPr>
          <p:spPr>
            <a:xfrm>
              <a:off x="7890672" y="227460"/>
              <a:ext cx="937617" cy="62507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402460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5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5"/>
          <p:cNvGrpSpPr/>
          <p:nvPr/>
        </p:nvGrpSpPr>
        <p:grpSpPr>
          <a:xfrm>
            <a:off x="3171" y="125467"/>
            <a:ext cx="9137657" cy="825096"/>
            <a:chOff x="3171" y="127451"/>
            <a:chExt cx="9137657" cy="825096"/>
          </a:xfrm>
          <a:solidFill>
            <a:schemeClr val="accent2"/>
          </a:solidFill>
        </p:grpSpPr>
        <p:sp>
          <p:nvSpPr>
            <p:cNvPr id="239" name="Google Shape;239;p5"/>
            <p:cNvSpPr/>
            <p:nvPr/>
          </p:nvSpPr>
          <p:spPr>
            <a:xfrm>
              <a:off x="3171" y="227460"/>
              <a:ext cx="1562695" cy="625078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 txBox="1"/>
            <p:nvPr/>
          </p:nvSpPr>
          <p:spPr>
            <a:xfrm>
              <a:off x="3171" y="227460"/>
              <a:ext cx="1406426" cy="62507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253327" y="227460"/>
              <a:ext cx="1562695" cy="625078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 txBox="1"/>
            <p:nvPr/>
          </p:nvSpPr>
          <p:spPr>
            <a:xfrm>
              <a:off x="1565866" y="227460"/>
              <a:ext cx="937617" cy="62507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253328" y="127451"/>
              <a:ext cx="5174904" cy="825096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 txBox="1"/>
            <p:nvPr/>
          </p:nvSpPr>
          <p:spPr>
            <a:xfrm>
              <a:off x="1409597" y="127451"/>
              <a:ext cx="4213811" cy="82509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r>
                <a:rPr lang="es-PE" sz="24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Variable Independiente  (X3)</a:t>
              </a: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327977" y="227460"/>
              <a:ext cx="1562695" cy="625078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 txBox="1"/>
            <p:nvPr/>
          </p:nvSpPr>
          <p:spPr>
            <a:xfrm>
              <a:off x="6640516" y="227460"/>
              <a:ext cx="937617" cy="62507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7578133" y="227460"/>
              <a:ext cx="1562695" cy="625078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 txBox="1"/>
            <p:nvPr/>
          </p:nvSpPr>
          <p:spPr>
            <a:xfrm>
              <a:off x="7890672" y="227460"/>
              <a:ext cx="937617" cy="62507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51463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5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5"/>
          <p:cNvGrpSpPr/>
          <p:nvPr/>
        </p:nvGrpSpPr>
        <p:grpSpPr>
          <a:xfrm>
            <a:off x="3171" y="125467"/>
            <a:ext cx="9137657" cy="825096"/>
            <a:chOff x="3171" y="127451"/>
            <a:chExt cx="9137657" cy="825096"/>
          </a:xfrm>
          <a:solidFill>
            <a:schemeClr val="accent2"/>
          </a:solidFill>
        </p:grpSpPr>
        <p:sp>
          <p:nvSpPr>
            <p:cNvPr id="239" name="Google Shape;239;p5"/>
            <p:cNvSpPr/>
            <p:nvPr/>
          </p:nvSpPr>
          <p:spPr>
            <a:xfrm>
              <a:off x="3171" y="227460"/>
              <a:ext cx="1562695" cy="625078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 txBox="1"/>
            <p:nvPr/>
          </p:nvSpPr>
          <p:spPr>
            <a:xfrm>
              <a:off x="3171" y="227460"/>
              <a:ext cx="1406426" cy="62507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253327" y="227460"/>
              <a:ext cx="1562695" cy="625078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 txBox="1"/>
            <p:nvPr/>
          </p:nvSpPr>
          <p:spPr>
            <a:xfrm>
              <a:off x="1565866" y="227460"/>
              <a:ext cx="937617" cy="62507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409597" y="127451"/>
              <a:ext cx="6168536" cy="825096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 txBox="1"/>
            <p:nvPr/>
          </p:nvSpPr>
          <p:spPr>
            <a:xfrm>
              <a:off x="1878405" y="127451"/>
              <a:ext cx="4134319" cy="82509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Variable Dependiente   </a:t>
              </a:r>
              <a:r>
                <a:rPr lang="es-PE" sz="20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(Y)</a:t>
              </a:r>
              <a:endParaRPr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"/>
            <p:cNvSpPr txBox="1"/>
            <p:nvPr/>
          </p:nvSpPr>
          <p:spPr>
            <a:xfrm>
              <a:off x="4140203" y="227460"/>
              <a:ext cx="937617" cy="62507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327977" y="227460"/>
              <a:ext cx="1562695" cy="625078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7578133" y="227460"/>
              <a:ext cx="1562695" cy="625078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2641915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aceta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</TotalTime>
  <Words>259</Words>
  <Application>Microsoft Office PowerPoint</Application>
  <PresentationFormat>Presentación en pantalla (4:3)</PresentationFormat>
  <Paragraphs>183</Paragraphs>
  <Slides>16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7" baseType="lpstr">
      <vt:lpstr>Noto Sans Symbols</vt:lpstr>
      <vt:lpstr>Times New Roman</vt:lpstr>
      <vt:lpstr>Trebuchet MS</vt:lpstr>
      <vt:lpstr>Arial Narrow</vt:lpstr>
      <vt:lpstr>Cambria</vt:lpstr>
      <vt:lpstr>Calibri</vt:lpstr>
      <vt:lpstr>Arial</vt:lpstr>
      <vt:lpstr>Wingdings</vt:lpstr>
      <vt:lpstr>Wingdings 3</vt:lpstr>
      <vt:lpstr>Symbol</vt:lpstr>
      <vt:lpstr>Faceta</vt:lpstr>
      <vt:lpstr>           TÍTULO (ejemplo) APLICACIÓN DE MODELOS ECONOMÉTRICOS EN EL SECTOR EDUCATIVO  </vt:lpstr>
      <vt:lpstr>CONTENIDO</vt:lpstr>
      <vt:lpstr>Presentación de PowerPoint</vt:lpstr>
      <vt:lpstr>Capítulo IV Análisis de Datos y Resultados  En este capítulo, en correspondencia al nivel de la investigación a desarrollarse, se realizará el análisis a nivel descriptivo, nivel correlacional y nivel explicativo,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(ejemplo) APLICACIÓN DE MODELOS ECONOMÉTRICOS EN EL SECTOR EDUCATIVO</dc:title>
  <dc:creator>Marcial Ruiz</dc:creator>
  <cp:lastModifiedBy>FIEECS-UNI</cp:lastModifiedBy>
  <cp:revision>29</cp:revision>
  <dcterms:created xsi:type="dcterms:W3CDTF">2011-06-04T14:20:28Z</dcterms:created>
  <dcterms:modified xsi:type="dcterms:W3CDTF">2025-06-05T15:39:26Z</dcterms:modified>
</cp:coreProperties>
</file>