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9"/>
  </p:notesMasterIdLst>
  <p:handoutMasterIdLst>
    <p:handoutMasterId r:id="rId10"/>
  </p:handoutMasterIdLst>
  <p:sldIdLst>
    <p:sldId id="449" r:id="rId2"/>
    <p:sldId id="454" r:id="rId3"/>
    <p:sldId id="433" r:id="rId4"/>
    <p:sldId id="450" r:id="rId5"/>
    <p:sldId id="451" r:id="rId6"/>
    <p:sldId id="452" r:id="rId7"/>
    <p:sldId id="45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A27FDEE-B5DF-46DA-B8A3-6D42BF95F1AE}">
          <p14:sldIdLst>
            <p14:sldId id="449"/>
            <p14:sldId id="454"/>
            <p14:sldId id="433"/>
            <p14:sldId id="450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990033"/>
    <a:srgbClr val="FF9933"/>
    <a:srgbClr val="CC9900"/>
    <a:srgbClr val="4A724E"/>
    <a:srgbClr val="537F57"/>
    <a:srgbClr val="59895E"/>
    <a:srgbClr val="619566"/>
    <a:srgbClr val="476D4B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814" autoAdjust="0"/>
  </p:normalViewPr>
  <p:slideViewPr>
    <p:cSldViewPr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01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chevron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521EC931-857C-49AD-A828-2E5AECE43AAD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MX" sz="28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dirty="0">
            <a:latin typeface="Calibri" pitchFamily="34" charset="0"/>
            <a:cs typeface="Calibri" pitchFamily="34" charset="0"/>
          </a:endParaRPr>
        </a:p>
      </dgm:t>
    </dgm:pt>
    <dgm:pt modelId="{F27F55A4-46E6-41A5-A7F3-077C01D0D94C}" type="par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D66C3D50-5546-452A-8E63-013E78577148}" type="sib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1DCDB3B4-40B2-4E8D-AE9D-B0A709C69535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2</a:t>
          </a:r>
        </a:p>
      </dgm:t>
    </dgm:pt>
    <dgm:pt modelId="{86D4FED9-33D6-474B-B8C4-FB6E3D916CDE}" type="par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5E42BAA-5858-4551-901B-2D5843640BF3}" type="sib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FCA73991-25AF-4074-B92F-9A5F66BA0C32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OBJETIVOS</a:t>
          </a:r>
        </a:p>
      </dgm:t>
    </dgm:pt>
    <dgm:pt modelId="{5A0854B8-C50E-472A-861C-5EEC9B10503A}" type="par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D0A9866-52F8-45B5-AC60-05952A110C8D}" type="sib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B09DEE9-9FCE-4795-B024-0416A119B88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3</a:t>
          </a:r>
        </a:p>
      </dgm:t>
    </dgm:pt>
    <dgm:pt modelId="{B9C97F09-D3CE-43B1-880E-35E4926CD7F1}" type="par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613F15B6-2885-4912-A62C-6109B98AAD70}" type="sib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3AD285E-022E-4EFC-8140-5404F2E53B05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DESCRIPCIÓN DE LA SOLUCIÓN</a:t>
          </a:r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A1AACA7-B424-420B-B7B4-888B36C12C0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4</a:t>
          </a:r>
        </a:p>
      </dgm:t>
    </dgm:pt>
    <dgm:pt modelId="{7F4E89A9-A37D-4BD5-9E5A-10CE0E4BCA5F}" type="par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79A4AC55-5DCC-4181-820A-BB534B83649A}" type="sib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06EB6E2-552B-47B1-8CC0-AD9C77512F97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RESULTADOS</a:t>
          </a:r>
        </a:p>
      </dgm:t>
    </dgm:pt>
    <dgm:pt modelId="{D60CFDAD-4387-4ACB-8E6E-577A42C001C7}" type="par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0EA5FAA-2E67-4CF6-B9A4-B6C09BA7145D}" type="sib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268D1AC-D7C0-4DD3-9EB4-68636C36E3B3}">
      <dgm:prSet phldrT="[Texto]" custT="1"/>
      <dgm:spPr/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5</a:t>
          </a:r>
        </a:p>
      </dgm:t>
    </dgm:pt>
    <dgm:pt modelId="{A35C21BB-12D3-4749-A4D6-002B4F522E8B}" type="par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2D1EE69C-D889-499D-B4FA-C5BF3D87B541}" type="sib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47A2ED80-6670-43D9-9228-5E6ED9565CB9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CONCLUSIONES</a:t>
          </a:r>
        </a:p>
      </dgm:t>
    </dgm:pt>
    <dgm:pt modelId="{47CA7623-D3CD-4EB0-89F2-96C8FFFDA717}" type="par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593A31B8-3A90-4E80-B683-34FB08C53870}" type="sib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18089E3-9456-41F0-867E-C682ED20A27F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1</a:t>
          </a:r>
        </a:p>
      </dgm:t>
    </dgm:pt>
    <dgm:pt modelId="{3E7EEC32-BB22-446E-8D30-87C8B14DA7BA}" type="par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025CFA87-61D1-47DC-8E57-0E434A592277}" type="sib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55766F14-7A93-48CC-B2B4-09EFA22C7443}" type="pres">
      <dgm:prSet presAssocID="{7F800ECB-EEB1-4108-BD0B-9053A8C0850C}" presName="linearFlow" presStyleCnt="0">
        <dgm:presLayoutVars>
          <dgm:dir/>
          <dgm:animLvl val="lvl"/>
          <dgm:resizeHandles val="exact"/>
        </dgm:presLayoutVars>
      </dgm:prSet>
      <dgm:spPr/>
    </dgm:pt>
    <dgm:pt modelId="{6D2E5627-FA26-493F-AAC0-174B3A31FF2C}" type="pres">
      <dgm:prSet presAssocID="{318089E3-9456-41F0-867E-C682ED20A27F}" presName="composite" presStyleCnt="0"/>
      <dgm:spPr/>
    </dgm:pt>
    <dgm:pt modelId="{4D5480C1-B1BF-4466-86AF-F7155A42DF9D}" type="pres">
      <dgm:prSet presAssocID="{318089E3-9456-41F0-867E-C682ED20A27F}" presName="parentText" presStyleLbl="alignNode1" presStyleIdx="0" presStyleCnt="5" custScaleX="112307">
        <dgm:presLayoutVars>
          <dgm:chMax val="1"/>
          <dgm:bulletEnabled val="1"/>
        </dgm:presLayoutVars>
      </dgm:prSet>
      <dgm:spPr/>
    </dgm:pt>
    <dgm:pt modelId="{1FA6639F-AA59-45D4-9D19-676F9A8B2826}" type="pres">
      <dgm:prSet presAssocID="{318089E3-9456-41F0-867E-C682ED20A27F}" presName="descendantText" presStyleLbl="alignAcc1" presStyleIdx="0" presStyleCnt="5">
        <dgm:presLayoutVars>
          <dgm:bulletEnabled val="1"/>
        </dgm:presLayoutVars>
      </dgm:prSet>
      <dgm:spPr/>
    </dgm:pt>
    <dgm:pt modelId="{DA20EE47-2610-4052-940F-254FB43C3CF4}" type="pres">
      <dgm:prSet presAssocID="{025CFA87-61D1-47DC-8E57-0E434A592277}" presName="sp" presStyleCnt="0"/>
      <dgm:spPr/>
    </dgm:pt>
    <dgm:pt modelId="{48936A9F-12AC-4DE5-B080-F24626B6CCAB}" type="pres">
      <dgm:prSet presAssocID="{1DCDB3B4-40B2-4E8D-AE9D-B0A709C69535}" presName="composite" presStyleCnt="0"/>
      <dgm:spPr/>
    </dgm:pt>
    <dgm:pt modelId="{530EA16F-5A38-4169-ADAE-9AB87263C8BC}" type="pres">
      <dgm:prSet presAssocID="{1DCDB3B4-40B2-4E8D-AE9D-B0A709C69535}" presName="parentText" presStyleLbl="alignNode1" presStyleIdx="1" presStyleCnt="5" custScaleX="112307">
        <dgm:presLayoutVars>
          <dgm:chMax val="1"/>
          <dgm:bulletEnabled val="1"/>
        </dgm:presLayoutVars>
      </dgm:prSet>
      <dgm:spPr/>
    </dgm:pt>
    <dgm:pt modelId="{5C11863D-0AEA-44C3-B5CE-E3CD0457FA6E}" type="pres">
      <dgm:prSet presAssocID="{1DCDB3B4-40B2-4E8D-AE9D-B0A709C69535}" presName="descendantText" presStyleLbl="alignAcc1" presStyleIdx="1" presStyleCnt="5">
        <dgm:presLayoutVars>
          <dgm:bulletEnabled val="1"/>
        </dgm:presLayoutVars>
      </dgm:prSet>
      <dgm:spPr/>
    </dgm:pt>
    <dgm:pt modelId="{3E6C8B03-5458-4AA0-817F-50B327810A2B}" type="pres">
      <dgm:prSet presAssocID="{E5E42BAA-5858-4551-901B-2D5843640BF3}" presName="sp" presStyleCnt="0"/>
      <dgm:spPr/>
    </dgm:pt>
    <dgm:pt modelId="{DB4314F8-8DAC-4263-B006-CD2B9FA3E30B}" type="pres">
      <dgm:prSet presAssocID="{0B09DEE9-9FCE-4795-B024-0416A119B888}" presName="composite" presStyleCnt="0"/>
      <dgm:spPr/>
    </dgm:pt>
    <dgm:pt modelId="{93D43C51-7F29-4E2F-878C-F219B5F72D72}" type="pres">
      <dgm:prSet presAssocID="{0B09DEE9-9FCE-4795-B024-0416A119B888}" presName="parentText" presStyleLbl="alignNode1" presStyleIdx="2" presStyleCnt="5" custScaleX="112307">
        <dgm:presLayoutVars>
          <dgm:chMax val="1"/>
          <dgm:bulletEnabled val="1"/>
        </dgm:presLayoutVars>
      </dgm:prSet>
      <dgm:spPr/>
    </dgm:pt>
    <dgm:pt modelId="{CBFF243F-DAE4-40E3-8214-6EE0DDB6CD06}" type="pres">
      <dgm:prSet presAssocID="{0B09DEE9-9FCE-4795-B024-0416A119B888}" presName="descendantText" presStyleLbl="alignAcc1" presStyleIdx="2" presStyleCnt="5">
        <dgm:presLayoutVars>
          <dgm:bulletEnabled val="1"/>
        </dgm:presLayoutVars>
      </dgm:prSet>
      <dgm:spPr/>
    </dgm:pt>
    <dgm:pt modelId="{41826916-F9FA-47EC-B461-00FE8836097D}" type="pres">
      <dgm:prSet presAssocID="{613F15B6-2885-4912-A62C-6109B98AAD70}" presName="sp" presStyleCnt="0"/>
      <dgm:spPr/>
    </dgm:pt>
    <dgm:pt modelId="{271FCA3C-1C22-4A83-8AE9-A51FB692D8B8}" type="pres">
      <dgm:prSet presAssocID="{EA1AACA7-B424-420B-B7B4-888B36C12C08}" presName="composite" presStyleCnt="0"/>
      <dgm:spPr/>
    </dgm:pt>
    <dgm:pt modelId="{5221DF3F-D8DE-42F1-A6F0-DA235BFDEFC2}" type="pres">
      <dgm:prSet presAssocID="{EA1AACA7-B424-420B-B7B4-888B36C12C08}" presName="parentText" presStyleLbl="alignNode1" presStyleIdx="3" presStyleCnt="5" custScaleX="112307">
        <dgm:presLayoutVars>
          <dgm:chMax val="1"/>
          <dgm:bulletEnabled val="1"/>
        </dgm:presLayoutVars>
      </dgm:prSet>
      <dgm:spPr/>
    </dgm:pt>
    <dgm:pt modelId="{521A4D28-3F4A-4D3C-9056-1CC3D4FEEBB9}" type="pres">
      <dgm:prSet presAssocID="{EA1AACA7-B424-420B-B7B4-888B36C12C08}" presName="descendantText" presStyleLbl="alignAcc1" presStyleIdx="3" presStyleCnt="5">
        <dgm:presLayoutVars>
          <dgm:bulletEnabled val="1"/>
        </dgm:presLayoutVars>
      </dgm:prSet>
      <dgm:spPr/>
    </dgm:pt>
    <dgm:pt modelId="{1ED821B9-A3DF-4F6F-AB09-22CBCEF8DC1F}" type="pres">
      <dgm:prSet presAssocID="{79A4AC55-5DCC-4181-820A-BB534B83649A}" presName="sp" presStyleCnt="0"/>
      <dgm:spPr/>
    </dgm:pt>
    <dgm:pt modelId="{95AB21ED-2B3D-48BF-ABF1-7CA638E95261}" type="pres">
      <dgm:prSet presAssocID="{9268D1AC-D7C0-4DD3-9EB4-68636C36E3B3}" presName="composite" presStyleCnt="0"/>
      <dgm:spPr/>
    </dgm:pt>
    <dgm:pt modelId="{18800E90-5222-471A-BBE1-87675CC725D9}" type="pres">
      <dgm:prSet presAssocID="{9268D1AC-D7C0-4DD3-9EB4-68636C36E3B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9EA0D7E-7A9D-4B9E-9423-2707C20C1CA9}" type="pres">
      <dgm:prSet presAssocID="{9268D1AC-D7C0-4DD3-9EB4-68636C36E3B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06A5A05-B932-43E8-889A-4A633B6E370E}" srcId="{7F800ECB-EEB1-4108-BD0B-9053A8C0850C}" destId="{318089E3-9456-41F0-867E-C682ED20A27F}" srcOrd="0" destOrd="0" parTransId="{3E7EEC32-BB22-446E-8D30-87C8B14DA7BA}" sibTransId="{025CFA87-61D1-47DC-8E57-0E434A592277}"/>
    <dgm:cxn modelId="{1F5C660A-21C4-42B5-9AD9-9BE4DF096E58}" type="presOf" srcId="{7F800ECB-EEB1-4108-BD0B-9053A8C0850C}" destId="{55766F14-7A93-48CC-B2B4-09EFA22C7443}" srcOrd="0" destOrd="0" presId="urn:microsoft.com/office/officeart/2005/8/layout/chevron2"/>
    <dgm:cxn modelId="{42D79B0E-025B-4432-8DF6-3D0A5D34966F}" type="presOf" srcId="{47A2ED80-6670-43D9-9228-5E6ED9565CB9}" destId="{59EA0D7E-7A9D-4B9E-9423-2707C20C1CA9}" srcOrd="0" destOrd="0" presId="urn:microsoft.com/office/officeart/2005/8/layout/chevron2"/>
    <dgm:cxn modelId="{15418411-45DD-465D-81B0-8E4D265C0F37}" type="presOf" srcId="{1DCDB3B4-40B2-4E8D-AE9D-B0A709C69535}" destId="{530EA16F-5A38-4169-ADAE-9AB87263C8BC}" srcOrd="0" destOrd="0" presId="urn:microsoft.com/office/officeart/2005/8/layout/chevron2"/>
    <dgm:cxn modelId="{ACADAB16-7023-484C-AC40-3A907987F4BF}" type="presOf" srcId="{906EB6E2-552B-47B1-8CC0-AD9C77512F97}" destId="{521A4D28-3F4A-4D3C-9056-1CC3D4FEEBB9}" srcOrd="0" destOrd="0" presId="urn:microsoft.com/office/officeart/2005/8/layout/chevron2"/>
    <dgm:cxn modelId="{4469C733-8BF8-4393-9AB4-97EF37732CAA}" srcId="{318089E3-9456-41F0-867E-C682ED20A27F}" destId="{521EC931-857C-49AD-A828-2E5AECE43AAD}" srcOrd="0" destOrd="0" parTransId="{F27F55A4-46E6-41A5-A7F3-077C01D0D94C}" sibTransId="{D66C3D50-5546-452A-8E63-013E78577148}"/>
    <dgm:cxn modelId="{92FE9939-5FFB-4D36-B438-AA5AEC174094}" type="presOf" srcId="{318089E3-9456-41F0-867E-C682ED20A27F}" destId="{4D5480C1-B1BF-4466-86AF-F7155A42DF9D}" srcOrd="0" destOrd="0" presId="urn:microsoft.com/office/officeart/2005/8/layout/chevron2"/>
    <dgm:cxn modelId="{FBA8E642-45D3-475E-B8B2-E3B282D87637}" type="presOf" srcId="{521EC931-857C-49AD-A828-2E5AECE43AAD}" destId="{1FA6639F-AA59-45D4-9D19-676F9A8B2826}" srcOrd="0" destOrd="0" presId="urn:microsoft.com/office/officeart/2005/8/layout/chevron2"/>
    <dgm:cxn modelId="{5A4C2171-A3DB-4F2E-B83E-C14A93530349}" srcId="{9268D1AC-D7C0-4DD3-9EB4-68636C36E3B3}" destId="{47A2ED80-6670-43D9-9228-5E6ED9565CB9}" srcOrd="0" destOrd="0" parTransId="{47CA7623-D3CD-4EB0-89F2-96C8FFFDA717}" sibTransId="{593A31B8-3A90-4E80-B683-34FB08C53870}"/>
    <dgm:cxn modelId="{30826276-F89A-4903-B60D-8746F17B1D60}" type="presOf" srcId="{FCA73991-25AF-4074-B92F-9A5F66BA0C32}" destId="{5C11863D-0AEA-44C3-B5CE-E3CD0457FA6E}" srcOrd="0" destOrd="0" presId="urn:microsoft.com/office/officeart/2005/8/layout/chevron2"/>
    <dgm:cxn modelId="{25DD1E7B-7B63-40E7-828D-1076FB8981B5}" type="presOf" srcId="{93AD285E-022E-4EFC-8140-5404F2E53B05}" destId="{CBFF243F-DAE4-40E3-8214-6EE0DDB6CD06}" srcOrd="0" destOrd="0" presId="urn:microsoft.com/office/officeart/2005/8/layout/chevron2"/>
    <dgm:cxn modelId="{3A175095-2CB3-4AEB-8D3C-4BDAD4A62B42}" srcId="{7F800ECB-EEB1-4108-BD0B-9053A8C0850C}" destId="{9268D1AC-D7C0-4DD3-9EB4-68636C36E3B3}" srcOrd="4" destOrd="0" parTransId="{A35C21BB-12D3-4749-A4D6-002B4F522E8B}" sibTransId="{2D1EE69C-D889-499D-B4FA-C5BF3D87B541}"/>
    <dgm:cxn modelId="{9AD06D96-920A-48CE-B029-0C1B86CEDF9A}" srcId="{0B09DEE9-9FCE-4795-B024-0416A119B888}" destId="{93AD285E-022E-4EFC-8140-5404F2E53B05}" srcOrd="0" destOrd="0" parTransId="{604015F0-8780-451E-A8CB-00CE95EB395C}" sibTransId="{891A967D-1FC3-4C73-B542-BA007F4F416B}"/>
    <dgm:cxn modelId="{B39814A5-303D-4F47-81DB-F895A9581E44}" srcId="{7F800ECB-EEB1-4108-BD0B-9053A8C0850C}" destId="{EA1AACA7-B424-420B-B7B4-888B36C12C08}" srcOrd="3" destOrd="0" parTransId="{7F4E89A9-A37D-4BD5-9E5A-10CE0E4BCA5F}" sibTransId="{79A4AC55-5DCC-4181-820A-BB534B83649A}"/>
    <dgm:cxn modelId="{484B45B7-D18F-408A-AD72-6E4F580BD526}" type="presOf" srcId="{9268D1AC-D7C0-4DD3-9EB4-68636C36E3B3}" destId="{18800E90-5222-471A-BBE1-87675CC725D9}" srcOrd="0" destOrd="0" presId="urn:microsoft.com/office/officeart/2005/8/layout/chevron2"/>
    <dgm:cxn modelId="{D8C30DC9-0EF8-498C-B388-188A0C1434A9}" type="presOf" srcId="{0B09DEE9-9FCE-4795-B024-0416A119B888}" destId="{93D43C51-7F29-4E2F-878C-F219B5F72D72}" srcOrd="0" destOrd="0" presId="urn:microsoft.com/office/officeart/2005/8/layout/chevron2"/>
    <dgm:cxn modelId="{DFE658CE-A0B9-4EA1-829D-F065B587941D}" srcId="{1DCDB3B4-40B2-4E8D-AE9D-B0A709C69535}" destId="{FCA73991-25AF-4074-B92F-9A5F66BA0C32}" srcOrd="0" destOrd="0" parTransId="{5A0854B8-C50E-472A-861C-5EEC9B10503A}" sibTransId="{0D0A9866-52F8-45B5-AC60-05952A110C8D}"/>
    <dgm:cxn modelId="{EF4498D1-6CD2-4ACF-A433-BB57B17B4068}" srcId="{EA1AACA7-B424-420B-B7B4-888B36C12C08}" destId="{906EB6E2-552B-47B1-8CC0-AD9C77512F97}" srcOrd="0" destOrd="0" parTransId="{D60CFDAD-4387-4ACB-8E6E-577A42C001C7}" sibTransId="{30EA5FAA-2E67-4CF6-B9A4-B6C09BA7145D}"/>
    <dgm:cxn modelId="{072BDBD8-D746-4CB2-92C1-94683AF1B5B3}" type="presOf" srcId="{EA1AACA7-B424-420B-B7B4-888B36C12C08}" destId="{5221DF3F-D8DE-42F1-A6F0-DA235BFDEFC2}" srcOrd="0" destOrd="0" presId="urn:microsoft.com/office/officeart/2005/8/layout/chevron2"/>
    <dgm:cxn modelId="{76E9EFE0-5FB6-4DB3-9588-F838C20E93D8}" srcId="{7F800ECB-EEB1-4108-BD0B-9053A8C0850C}" destId="{0B09DEE9-9FCE-4795-B024-0416A119B888}" srcOrd="2" destOrd="0" parTransId="{B9C97F09-D3CE-43B1-880E-35E4926CD7F1}" sibTransId="{613F15B6-2885-4912-A62C-6109B98AAD70}"/>
    <dgm:cxn modelId="{C41AB0EB-A464-4D87-B398-0D3E86ACD6DD}" srcId="{7F800ECB-EEB1-4108-BD0B-9053A8C0850C}" destId="{1DCDB3B4-40B2-4E8D-AE9D-B0A709C69535}" srcOrd="1" destOrd="0" parTransId="{86D4FED9-33D6-474B-B8C4-FB6E3D916CDE}" sibTransId="{E5E42BAA-5858-4551-901B-2D5843640BF3}"/>
    <dgm:cxn modelId="{7123BE3F-1205-4C7A-ACD1-98943991BACE}" type="presParOf" srcId="{55766F14-7A93-48CC-B2B4-09EFA22C7443}" destId="{6D2E5627-FA26-493F-AAC0-174B3A31FF2C}" srcOrd="0" destOrd="0" presId="urn:microsoft.com/office/officeart/2005/8/layout/chevron2"/>
    <dgm:cxn modelId="{66E23F7D-E6F1-4559-B29E-33F6BECC5EDC}" type="presParOf" srcId="{6D2E5627-FA26-493F-AAC0-174B3A31FF2C}" destId="{4D5480C1-B1BF-4466-86AF-F7155A42DF9D}" srcOrd="0" destOrd="0" presId="urn:microsoft.com/office/officeart/2005/8/layout/chevron2"/>
    <dgm:cxn modelId="{C628C11E-B303-4552-9C3C-8A618453478C}" type="presParOf" srcId="{6D2E5627-FA26-493F-AAC0-174B3A31FF2C}" destId="{1FA6639F-AA59-45D4-9D19-676F9A8B2826}" srcOrd="1" destOrd="0" presId="urn:microsoft.com/office/officeart/2005/8/layout/chevron2"/>
    <dgm:cxn modelId="{FCEF6320-C2A3-424C-B40E-83E13524E3DB}" type="presParOf" srcId="{55766F14-7A93-48CC-B2B4-09EFA22C7443}" destId="{DA20EE47-2610-4052-940F-254FB43C3CF4}" srcOrd="1" destOrd="0" presId="urn:microsoft.com/office/officeart/2005/8/layout/chevron2"/>
    <dgm:cxn modelId="{BDBAF7CC-F0CC-4133-AA0F-A8589AAD78AB}" type="presParOf" srcId="{55766F14-7A93-48CC-B2B4-09EFA22C7443}" destId="{48936A9F-12AC-4DE5-B080-F24626B6CCAB}" srcOrd="2" destOrd="0" presId="urn:microsoft.com/office/officeart/2005/8/layout/chevron2"/>
    <dgm:cxn modelId="{54EB4616-8678-45D4-9B88-76EEA96AEE08}" type="presParOf" srcId="{48936A9F-12AC-4DE5-B080-F24626B6CCAB}" destId="{530EA16F-5A38-4169-ADAE-9AB87263C8BC}" srcOrd="0" destOrd="0" presId="urn:microsoft.com/office/officeart/2005/8/layout/chevron2"/>
    <dgm:cxn modelId="{E3739A42-540E-4166-A3F4-A94F192053D6}" type="presParOf" srcId="{48936A9F-12AC-4DE5-B080-F24626B6CCAB}" destId="{5C11863D-0AEA-44C3-B5CE-E3CD0457FA6E}" srcOrd="1" destOrd="0" presId="urn:microsoft.com/office/officeart/2005/8/layout/chevron2"/>
    <dgm:cxn modelId="{98349C2E-20DA-44DF-938D-68EADC1FC80A}" type="presParOf" srcId="{55766F14-7A93-48CC-B2B4-09EFA22C7443}" destId="{3E6C8B03-5458-4AA0-817F-50B327810A2B}" srcOrd="3" destOrd="0" presId="urn:microsoft.com/office/officeart/2005/8/layout/chevron2"/>
    <dgm:cxn modelId="{C8DB95EE-8D3D-463D-ABD6-B19F62338F85}" type="presParOf" srcId="{55766F14-7A93-48CC-B2B4-09EFA22C7443}" destId="{DB4314F8-8DAC-4263-B006-CD2B9FA3E30B}" srcOrd="4" destOrd="0" presId="urn:microsoft.com/office/officeart/2005/8/layout/chevron2"/>
    <dgm:cxn modelId="{858AC6CD-1CB6-49AB-B34A-53B2284AA593}" type="presParOf" srcId="{DB4314F8-8DAC-4263-B006-CD2B9FA3E30B}" destId="{93D43C51-7F29-4E2F-878C-F219B5F72D72}" srcOrd="0" destOrd="0" presId="urn:microsoft.com/office/officeart/2005/8/layout/chevron2"/>
    <dgm:cxn modelId="{A510E81A-2658-41A3-BF31-017541BB7D3A}" type="presParOf" srcId="{DB4314F8-8DAC-4263-B006-CD2B9FA3E30B}" destId="{CBFF243F-DAE4-40E3-8214-6EE0DDB6CD06}" srcOrd="1" destOrd="0" presId="urn:microsoft.com/office/officeart/2005/8/layout/chevron2"/>
    <dgm:cxn modelId="{58A49911-3588-4B49-A9FC-A5D3E8EEC06D}" type="presParOf" srcId="{55766F14-7A93-48CC-B2B4-09EFA22C7443}" destId="{41826916-F9FA-47EC-B461-00FE8836097D}" srcOrd="5" destOrd="0" presId="urn:microsoft.com/office/officeart/2005/8/layout/chevron2"/>
    <dgm:cxn modelId="{7EF987A0-C35D-4F6A-B71F-DC2865378C3E}" type="presParOf" srcId="{55766F14-7A93-48CC-B2B4-09EFA22C7443}" destId="{271FCA3C-1C22-4A83-8AE9-A51FB692D8B8}" srcOrd="6" destOrd="0" presId="urn:microsoft.com/office/officeart/2005/8/layout/chevron2"/>
    <dgm:cxn modelId="{D28AE2F1-F578-4D7F-B667-84653AB3CDE7}" type="presParOf" srcId="{271FCA3C-1C22-4A83-8AE9-A51FB692D8B8}" destId="{5221DF3F-D8DE-42F1-A6F0-DA235BFDEFC2}" srcOrd="0" destOrd="0" presId="urn:microsoft.com/office/officeart/2005/8/layout/chevron2"/>
    <dgm:cxn modelId="{BE605400-541B-4902-9890-708C49200066}" type="presParOf" srcId="{271FCA3C-1C22-4A83-8AE9-A51FB692D8B8}" destId="{521A4D28-3F4A-4D3C-9056-1CC3D4FEEBB9}" srcOrd="1" destOrd="0" presId="urn:microsoft.com/office/officeart/2005/8/layout/chevron2"/>
    <dgm:cxn modelId="{348AF059-17CA-4817-BB90-2D7038E5D404}" type="presParOf" srcId="{55766F14-7A93-48CC-B2B4-09EFA22C7443}" destId="{1ED821B9-A3DF-4F6F-AB09-22CBCEF8DC1F}" srcOrd="7" destOrd="0" presId="urn:microsoft.com/office/officeart/2005/8/layout/chevron2"/>
    <dgm:cxn modelId="{8EF1434F-D3D0-4A02-8DCD-1C4C2BEE96B0}" type="presParOf" srcId="{55766F14-7A93-48CC-B2B4-09EFA22C7443}" destId="{95AB21ED-2B3D-48BF-ABF1-7CA638E95261}" srcOrd="8" destOrd="0" presId="urn:microsoft.com/office/officeart/2005/8/layout/chevron2"/>
    <dgm:cxn modelId="{82C10393-0E59-4C13-872A-B8FFD30DBF9E}" type="presParOf" srcId="{95AB21ED-2B3D-48BF-ABF1-7CA638E95261}" destId="{18800E90-5222-471A-BBE1-87675CC725D9}" srcOrd="0" destOrd="0" presId="urn:microsoft.com/office/officeart/2005/8/layout/chevron2"/>
    <dgm:cxn modelId="{D1C87318-662C-4D22-912B-88C6F0313FDF}" type="presParOf" srcId="{95AB21ED-2B3D-48BF-ABF1-7CA638E95261}" destId="{59EA0D7E-7A9D-4B9E-9423-2707C20C1C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chevron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1DCDB3B4-40B2-4E8D-AE9D-B0A709C69535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2</a:t>
          </a:r>
        </a:p>
      </dgm:t>
    </dgm:pt>
    <dgm:pt modelId="{86D4FED9-33D6-474B-B8C4-FB6E3D916CDE}" type="par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5E42BAA-5858-4551-901B-2D5843640BF3}" type="sib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FCA73991-25AF-4074-B92F-9A5F66BA0C32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OBJETIVOS</a:t>
          </a:r>
        </a:p>
      </dgm:t>
    </dgm:pt>
    <dgm:pt modelId="{5A0854B8-C50E-472A-861C-5EEC9B10503A}" type="par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D0A9866-52F8-45B5-AC60-05952A110C8D}" type="sib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B09DEE9-9FCE-4795-B024-0416A119B88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3</a:t>
          </a:r>
        </a:p>
      </dgm:t>
    </dgm:pt>
    <dgm:pt modelId="{B9C97F09-D3CE-43B1-880E-35E4926CD7F1}" type="par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613F15B6-2885-4912-A62C-6109B98AAD70}" type="sib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3AD285E-022E-4EFC-8140-5404F2E53B05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DESCRIPCIÓN DE LA SOLUCIÓN</a:t>
          </a:r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A1AACA7-B424-420B-B7B4-888B36C12C0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4</a:t>
          </a:r>
        </a:p>
      </dgm:t>
    </dgm:pt>
    <dgm:pt modelId="{7F4E89A9-A37D-4BD5-9E5A-10CE0E4BCA5F}" type="par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79A4AC55-5DCC-4181-820A-BB534B83649A}" type="sib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06EB6E2-552B-47B1-8CC0-AD9C77512F97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RESULTADOS</a:t>
          </a:r>
        </a:p>
      </dgm:t>
    </dgm:pt>
    <dgm:pt modelId="{D60CFDAD-4387-4ACB-8E6E-577A42C001C7}" type="par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0EA5FAA-2E67-4CF6-B9A4-B6C09BA7145D}" type="sib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268D1AC-D7C0-4DD3-9EB4-68636C36E3B3}">
      <dgm:prSet phldrT="[Texto]" custT="1"/>
      <dgm:spPr/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5</a:t>
          </a:r>
        </a:p>
      </dgm:t>
    </dgm:pt>
    <dgm:pt modelId="{A35C21BB-12D3-4749-A4D6-002B4F522E8B}" type="par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2D1EE69C-D889-499D-B4FA-C5BF3D87B541}" type="sib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47A2ED80-6670-43D9-9228-5E6ED9565CB9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CONCLUSIONES</a:t>
          </a:r>
        </a:p>
      </dgm:t>
    </dgm:pt>
    <dgm:pt modelId="{47CA7623-D3CD-4EB0-89F2-96C8FFFDA717}" type="par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593A31B8-3A90-4E80-B683-34FB08C53870}" type="sib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18089E3-9456-41F0-867E-C682ED20A27F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1</a:t>
          </a:r>
        </a:p>
      </dgm:t>
    </dgm:pt>
    <dgm:pt modelId="{3E7EEC32-BB22-446E-8D30-87C8B14DA7BA}" type="par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025CFA87-61D1-47DC-8E57-0E434A592277}" type="sib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521EC931-857C-49AD-A828-2E5AECE43AAD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MX" sz="28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dirty="0">
            <a:latin typeface="Calibri" pitchFamily="34" charset="0"/>
            <a:cs typeface="Calibri" pitchFamily="34" charset="0"/>
          </a:endParaRPr>
        </a:p>
      </dgm:t>
    </dgm:pt>
    <dgm:pt modelId="{D66C3D50-5546-452A-8E63-013E78577148}" type="sib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F27F55A4-46E6-41A5-A7F3-077C01D0D94C}" type="par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55766F14-7A93-48CC-B2B4-09EFA22C7443}" type="pres">
      <dgm:prSet presAssocID="{7F800ECB-EEB1-4108-BD0B-9053A8C0850C}" presName="linearFlow" presStyleCnt="0">
        <dgm:presLayoutVars>
          <dgm:dir/>
          <dgm:animLvl val="lvl"/>
          <dgm:resizeHandles val="exact"/>
        </dgm:presLayoutVars>
      </dgm:prSet>
      <dgm:spPr/>
    </dgm:pt>
    <dgm:pt modelId="{6D2E5627-FA26-493F-AAC0-174B3A31FF2C}" type="pres">
      <dgm:prSet presAssocID="{318089E3-9456-41F0-867E-C682ED20A27F}" presName="composite" presStyleCnt="0"/>
      <dgm:spPr/>
    </dgm:pt>
    <dgm:pt modelId="{4D5480C1-B1BF-4466-86AF-F7155A42DF9D}" type="pres">
      <dgm:prSet presAssocID="{318089E3-9456-41F0-867E-C682ED20A27F}" presName="parentText" presStyleLbl="alignNode1" presStyleIdx="0" presStyleCnt="5" custScaleX="112307">
        <dgm:presLayoutVars>
          <dgm:chMax val="1"/>
          <dgm:bulletEnabled val="1"/>
        </dgm:presLayoutVars>
      </dgm:prSet>
      <dgm:spPr/>
    </dgm:pt>
    <dgm:pt modelId="{1FA6639F-AA59-45D4-9D19-676F9A8B2826}" type="pres">
      <dgm:prSet presAssocID="{318089E3-9456-41F0-867E-C682ED20A27F}" presName="descendantText" presStyleLbl="alignAcc1" presStyleIdx="0" presStyleCnt="5">
        <dgm:presLayoutVars>
          <dgm:bulletEnabled val="1"/>
        </dgm:presLayoutVars>
      </dgm:prSet>
      <dgm:spPr/>
    </dgm:pt>
    <dgm:pt modelId="{DA20EE47-2610-4052-940F-254FB43C3CF4}" type="pres">
      <dgm:prSet presAssocID="{025CFA87-61D1-47DC-8E57-0E434A592277}" presName="sp" presStyleCnt="0"/>
      <dgm:spPr/>
    </dgm:pt>
    <dgm:pt modelId="{48936A9F-12AC-4DE5-B080-F24626B6CCAB}" type="pres">
      <dgm:prSet presAssocID="{1DCDB3B4-40B2-4E8D-AE9D-B0A709C69535}" presName="composite" presStyleCnt="0"/>
      <dgm:spPr/>
    </dgm:pt>
    <dgm:pt modelId="{530EA16F-5A38-4169-ADAE-9AB87263C8BC}" type="pres">
      <dgm:prSet presAssocID="{1DCDB3B4-40B2-4E8D-AE9D-B0A709C69535}" presName="parentText" presStyleLbl="alignNode1" presStyleIdx="1" presStyleCnt="5" custScaleX="112307">
        <dgm:presLayoutVars>
          <dgm:chMax val="1"/>
          <dgm:bulletEnabled val="1"/>
        </dgm:presLayoutVars>
      </dgm:prSet>
      <dgm:spPr/>
    </dgm:pt>
    <dgm:pt modelId="{5C11863D-0AEA-44C3-B5CE-E3CD0457FA6E}" type="pres">
      <dgm:prSet presAssocID="{1DCDB3B4-40B2-4E8D-AE9D-B0A709C69535}" presName="descendantText" presStyleLbl="alignAcc1" presStyleIdx="1" presStyleCnt="5">
        <dgm:presLayoutVars>
          <dgm:bulletEnabled val="1"/>
        </dgm:presLayoutVars>
      </dgm:prSet>
      <dgm:spPr/>
    </dgm:pt>
    <dgm:pt modelId="{3E6C8B03-5458-4AA0-817F-50B327810A2B}" type="pres">
      <dgm:prSet presAssocID="{E5E42BAA-5858-4551-901B-2D5843640BF3}" presName="sp" presStyleCnt="0"/>
      <dgm:spPr/>
    </dgm:pt>
    <dgm:pt modelId="{DB4314F8-8DAC-4263-B006-CD2B9FA3E30B}" type="pres">
      <dgm:prSet presAssocID="{0B09DEE9-9FCE-4795-B024-0416A119B888}" presName="composite" presStyleCnt="0"/>
      <dgm:spPr/>
    </dgm:pt>
    <dgm:pt modelId="{93D43C51-7F29-4E2F-878C-F219B5F72D72}" type="pres">
      <dgm:prSet presAssocID="{0B09DEE9-9FCE-4795-B024-0416A119B888}" presName="parentText" presStyleLbl="alignNode1" presStyleIdx="2" presStyleCnt="5" custScaleX="112307">
        <dgm:presLayoutVars>
          <dgm:chMax val="1"/>
          <dgm:bulletEnabled val="1"/>
        </dgm:presLayoutVars>
      </dgm:prSet>
      <dgm:spPr/>
    </dgm:pt>
    <dgm:pt modelId="{CBFF243F-DAE4-40E3-8214-6EE0DDB6CD06}" type="pres">
      <dgm:prSet presAssocID="{0B09DEE9-9FCE-4795-B024-0416A119B888}" presName="descendantText" presStyleLbl="alignAcc1" presStyleIdx="2" presStyleCnt="5">
        <dgm:presLayoutVars>
          <dgm:bulletEnabled val="1"/>
        </dgm:presLayoutVars>
      </dgm:prSet>
      <dgm:spPr/>
    </dgm:pt>
    <dgm:pt modelId="{41826916-F9FA-47EC-B461-00FE8836097D}" type="pres">
      <dgm:prSet presAssocID="{613F15B6-2885-4912-A62C-6109B98AAD70}" presName="sp" presStyleCnt="0"/>
      <dgm:spPr/>
    </dgm:pt>
    <dgm:pt modelId="{271FCA3C-1C22-4A83-8AE9-A51FB692D8B8}" type="pres">
      <dgm:prSet presAssocID="{EA1AACA7-B424-420B-B7B4-888B36C12C08}" presName="composite" presStyleCnt="0"/>
      <dgm:spPr/>
    </dgm:pt>
    <dgm:pt modelId="{5221DF3F-D8DE-42F1-A6F0-DA235BFDEFC2}" type="pres">
      <dgm:prSet presAssocID="{EA1AACA7-B424-420B-B7B4-888B36C12C08}" presName="parentText" presStyleLbl="alignNode1" presStyleIdx="3" presStyleCnt="5" custScaleX="112307">
        <dgm:presLayoutVars>
          <dgm:chMax val="1"/>
          <dgm:bulletEnabled val="1"/>
        </dgm:presLayoutVars>
      </dgm:prSet>
      <dgm:spPr/>
    </dgm:pt>
    <dgm:pt modelId="{521A4D28-3F4A-4D3C-9056-1CC3D4FEEBB9}" type="pres">
      <dgm:prSet presAssocID="{EA1AACA7-B424-420B-B7B4-888B36C12C08}" presName="descendantText" presStyleLbl="alignAcc1" presStyleIdx="3" presStyleCnt="5">
        <dgm:presLayoutVars>
          <dgm:bulletEnabled val="1"/>
        </dgm:presLayoutVars>
      </dgm:prSet>
      <dgm:spPr/>
    </dgm:pt>
    <dgm:pt modelId="{1ED821B9-A3DF-4F6F-AB09-22CBCEF8DC1F}" type="pres">
      <dgm:prSet presAssocID="{79A4AC55-5DCC-4181-820A-BB534B83649A}" presName="sp" presStyleCnt="0"/>
      <dgm:spPr/>
    </dgm:pt>
    <dgm:pt modelId="{95AB21ED-2B3D-48BF-ABF1-7CA638E95261}" type="pres">
      <dgm:prSet presAssocID="{9268D1AC-D7C0-4DD3-9EB4-68636C36E3B3}" presName="composite" presStyleCnt="0"/>
      <dgm:spPr/>
    </dgm:pt>
    <dgm:pt modelId="{18800E90-5222-471A-BBE1-87675CC725D9}" type="pres">
      <dgm:prSet presAssocID="{9268D1AC-D7C0-4DD3-9EB4-68636C36E3B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9EA0D7E-7A9D-4B9E-9423-2707C20C1CA9}" type="pres">
      <dgm:prSet presAssocID="{9268D1AC-D7C0-4DD3-9EB4-68636C36E3B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06A5A05-B932-43E8-889A-4A633B6E370E}" srcId="{7F800ECB-EEB1-4108-BD0B-9053A8C0850C}" destId="{318089E3-9456-41F0-867E-C682ED20A27F}" srcOrd="0" destOrd="0" parTransId="{3E7EEC32-BB22-446E-8D30-87C8B14DA7BA}" sibTransId="{025CFA87-61D1-47DC-8E57-0E434A592277}"/>
    <dgm:cxn modelId="{1F5C660A-21C4-42B5-9AD9-9BE4DF096E58}" type="presOf" srcId="{7F800ECB-EEB1-4108-BD0B-9053A8C0850C}" destId="{55766F14-7A93-48CC-B2B4-09EFA22C7443}" srcOrd="0" destOrd="0" presId="urn:microsoft.com/office/officeart/2005/8/layout/chevron2"/>
    <dgm:cxn modelId="{42D79B0E-025B-4432-8DF6-3D0A5D34966F}" type="presOf" srcId="{47A2ED80-6670-43D9-9228-5E6ED9565CB9}" destId="{59EA0D7E-7A9D-4B9E-9423-2707C20C1CA9}" srcOrd="0" destOrd="0" presId="urn:microsoft.com/office/officeart/2005/8/layout/chevron2"/>
    <dgm:cxn modelId="{15418411-45DD-465D-81B0-8E4D265C0F37}" type="presOf" srcId="{1DCDB3B4-40B2-4E8D-AE9D-B0A709C69535}" destId="{530EA16F-5A38-4169-ADAE-9AB87263C8BC}" srcOrd="0" destOrd="0" presId="urn:microsoft.com/office/officeart/2005/8/layout/chevron2"/>
    <dgm:cxn modelId="{ACADAB16-7023-484C-AC40-3A907987F4BF}" type="presOf" srcId="{906EB6E2-552B-47B1-8CC0-AD9C77512F97}" destId="{521A4D28-3F4A-4D3C-9056-1CC3D4FEEBB9}" srcOrd="0" destOrd="0" presId="urn:microsoft.com/office/officeart/2005/8/layout/chevron2"/>
    <dgm:cxn modelId="{4469C733-8BF8-4393-9AB4-97EF37732CAA}" srcId="{318089E3-9456-41F0-867E-C682ED20A27F}" destId="{521EC931-857C-49AD-A828-2E5AECE43AAD}" srcOrd="0" destOrd="0" parTransId="{F27F55A4-46E6-41A5-A7F3-077C01D0D94C}" sibTransId="{D66C3D50-5546-452A-8E63-013E78577148}"/>
    <dgm:cxn modelId="{92FE9939-5FFB-4D36-B438-AA5AEC174094}" type="presOf" srcId="{318089E3-9456-41F0-867E-C682ED20A27F}" destId="{4D5480C1-B1BF-4466-86AF-F7155A42DF9D}" srcOrd="0" destOrd="0" presId="urn:microsoft.com/office/officeart/2005/8/layout/chevron2"/>
    <dgm:cxn modelId="{FBA8E642-45D3-475E-B8B2-E3B282D87637}" type="presOf" srcId="{521EC931-857C-49AD-A828-2E5AECE43AAD}" destId="{1FA6639F-AA59-45D4-9D19-676F9A8B2826}" srcOrd="0" destOrd="0" presId="urn:microsoft.com/office/officeart/2005/8/layout/chevron2"/>
    <dgm:cxn modelId="{5A4C2171-A3DB-4F2E-B83E-C14A93530349}" srcId="{9268D1AC-D7C0-4DD3-9EB4-68636C36E3B3}" destId="{47A2ED80-6670-43D9-9228-5E6ED9565CB9}" srcOrd="0" destOrd="0" parTransId="{47CA7623-D3CD-4EB0-89F2-96C8FFFDA717}" sibTransId="{593A31B8-3A90-4E80-B683-34FB08C53870}"/>
    <dgm:cxn modelId="{30826276-F89A-4903-B60D-8746F17B1D60}" type="presOf" srcId="{FCA73991-25AF-4074-B92F-9A5F66BA0C32}" destId="{5C11863D-0AEA-44C3-B5CE-E3CD0457FA6E}" srcOrd="0" destOrd="0" presId="urn:microsoft.com/office/officeart/2005/8/layout/chevron2"/>
    <dgm:cxn modelId="{25DD1E7B-7B63-40E7-828D-1076FB8981B5}" type="presOf" srcId="{93AD285E-022E-4EFC-8140-5404F2E53B05}" destId="{CBFF243F-DAE4-40E3-8214-6EE0DDB6CD06}" srcOrd="0" destOrd="0" presId="urn:microsoft.com/office/officeart/2005/8/layout/chevron2"/>
    <dgm:cxn modelId="{3A175095-2CB3-4AEB-8D3C-4BDAD4A62B42}" srcId="{7F800ECB-EEB1-4108-BD0B-9053A8C0850C}" destId="{9268D1AC-D7C0-4DD3-9EB4-68636C36E3B3}" srcOrd="4" destOrd="0" parTransId="{A35C21BB-12D3-4749-A4D6-002B4F522E8B}" sibTransId="{2D1EE69C-D889-499D-B4FA-C5BF3D87B541}"/>
    <dgm:cxn modelId="{9AD06D96-920A-48CE-B029-0C1B86CEDF9A}" srcId="{0B09DEE9-9FCE-4795-B024-0416A119B888}" destId="{93AD285E-022E-4EFC-8140-5404F2E53B05}" srcOrd="0" destOrd="0" parTransId="{604015F0-8780-451E-A8CB-00CE95EB395C}" sibTransId="{891A967D-1FC3-4C73-B542-BA007F4F416B}"/>
    <dgm:cxn modelId="{B39814A5-303D-4F47-81DB-F895A9581E44}" srcId="{7F800ECB-EEB1-4108-BD0B-9053A8C0850C}" destId="{EA1AACA7-B424-420B-B7B4-888B36C12C08}" srcOrd="3" destOrd="0" parTransId="{7F4E89A9-A37D-4BD5-9E5A-10CE0E4BCA5F}" sibTransId="{79A4AC55-5DCC-4181-820A-BB534B83649A}"/>
    <dgm:cxn modelId="{484B45B7-D18F-408A-AD72-6E4F580BD526}" type="presOf" srcId="{9268D1AC-D7C0-4DD3-9EB4-68636C36E3B3}" destId="{18800E90-5222-471A-BBE1-87675CC725D9}" srcOrd="0" destOrd="0" presId="urn:microsoft.com/office/officeart/2005/8/layout/chevron2"/>
    <dgm:cxn modelId="{D8C30DC9-0EF8-498C-B388-188A0C1434A9}" type="presOf" srcId="{0B09DEE9-9FCE-4795-B024-0416A119B888}" destId="{93D43C51-7F29-4E2F-878C-F219B5F72D72}" srcOrd="0" destOrd="0" presId="urn:microsoft.com/office/officeart/2005/8/layout/chevron2"/>
    <dgm:cxn modelId="{DFE658CE-A0B9-4EA1-829D-F065B587941D}" srcId="{1DCDB3B4-40B2-4E8D-AE9D-B0A709C69535}" destId="{FCA73991-25AF-4074-B92F-9A5F66BA0C32}" srcOrd="0" destOrd="0" parTransId="{5A0854B8-C50E-472A-861C-5EEC9B10503A}" sibTransId="{0D0A9866-52F8-45B5-AC60-05952A110C8D}"/>
    <dgm:cxn modelId="{EF4498D1-6CD2-4ACF-A433-BB57B17B4068}" srcId="{EA1AACA7-B424-420B-B7B4-888B36C12C08}" destId="{906EB6E2-552B-47B1-8CC0-AD9C77512F97}" srcOrd="0" destOrd="0" parTransId="{D60CFDAD-4387-4ACB-8E6E-577A42C001C7}" sibTransId="{30EA5FAA-2E67-4CF6-B9A4-B6C09BA7145D}"/>
    <dgm:cxn modelId="{072BDBD8-D746-4CB2-92C1-94683AF1B5B3}" type="presOf" srcId="{EA1AACA7-B424-420B-B7B4-888B36C12C08}" destId="{5221DF3F-D8DE-42F1-A6F0-DA235BFDEFC2}" srcOrd="0" destOrd="0" presId="urn:microsoft.com/office/officeart/2005/8/layout/chevron2"/>
    <dgm:cxn modelId="{76E9EFE0-5FB6-4DB3-9588-F838C20E93D8}" srcId="{7F800ECB-EEB1-4108-BD0B-9053A8C0850C}" destId="{0B09DEE9-9FCE-4795-B024-0416A119B888}" srcOrd="2" destOrd="0" parTransId="{B9C97F09-D3CE-43B1-880E-35E4926CD7F1}" sibTransId="{613F15B6-2885-4912-A62C-6109B98AAD70}"/>
    <dgm:cxn modelId="{C41AB0EB-A464-4D87-B398-0D3E86ACD6DD}" srcId="{7F800ECB-EEB1-4108-BD0B-9053A8C0850C}" destId="{1DCDB3B4-40B2-4E8D-AE9D-B0A709C69535}" srcOrd="1" destOrd="0" parTransId="{86D4FED9-33D6-474B-B8C4-FB6E3D916CDE}" sibTransId="{E5E42BAA-5858-4551-901B-2D5843640BF3}"/>
    <dgm:cxn modelId="{7123BE3F-1205-4C7A-ACD1-98943991BACE}" type="presParOf" srcId="{55766F14-7A93-48CC-B2B4-09EFA22C7443}" destId="{6D2E5627-FA26-493F-AAC0-174B3A31FF2C}" srcOrd="0" destOrd="0" presId="urn:microsoft.com/office/officeart/2005/8/layout/chevron2"/>
    <dgm:cxn modelId="{66E23F7D-E6F1-4559-B29E-33F6BECC5EDC}" type="presParOf" srcId="{6D2E5627-FA26-493F-AAC0-174B3A31FF2C}" destId="{4D5480C1-B1BF-4466-86AF-F7155A42DF9D}" srcOrd="0" destOrd="0" presId="urn:microsoft.com/office/officeart/2005/8/layout/chevron2"/>
    <dgm:cxn modelId="{C628C11E-B303-4552-9C3C-8A618453478C}" type="presParOf" srcId="{6D2E5627-FA26-493F-AAC0-174B3A31FF2C}" destId="{1FA6639F-AA59-45D4-9D19-676F9A8B2826}" srcOrd="1" destOrd="0" presId="urn:microsoft.com/office/officeart/2005/8/layout/chevron2"/>
    <dgm:cxn modelId="{FCEF6320-C2A3-424C-B40E-83E13524E3DB}" type="presParOf" srcId="{55766F14-7A93-48CC-B2B4-09EFA22C7443}" destId="{DA20EE47-2610-4052-940F-254FB43C3CF4}" srcOrd="1" destOrd="0" presId="urn:microsoft.com/office/officeart/2005/8/layout/chevron2"/>
    <dgm:cxn modelId="{BDBAF7CC-F0CC-4133-AA0F-A8589AAD78AB}" type="presParOf" srcId="{55766F14-7A93-48CC-B2B4-09EFA22C7443}" destId="{48936A9F-12AC-4DE5-B080-F24626B6CCAB}" srcOrd="2" destOrd="0" presId="urn:microsoft.com/office/officeart/2005/8/layout/chevron2"/>
    <dgm:cxn modelId="{54EB4616-8678-45D4-9B88-76EEA96AEE08}" type="presParOf" srcId="{48936A9F-12AC-4DE5-B080-F24626B6CCAB}" destId="{530EA16F-5A38-4169-ADAE-9AB87263C8BC}" srcOrd="0" destOrd="0" presId="urn:microsoft.com/office/officeart/2005/8/layout/chevron2"/>
    <dgm:cxn modelId="{E3739A42-540E-4166-A3F4-A94F192053D6}" type="presParOf" srcId="{48936A9F-12AC-4DE5-B080-F24626B6CCAB}" destId="{5C11863D-0AEA-44C3-B5CE-E3CD0457FA6E}" srcOrd="1" destOrd="0" presId="urn:microsoft.com/office/officeart/2005/8/layout/chevron2"/>
    <dgm:cxn modelId="{98349C2E-20DA-44DF-938D-68EADC1FC80A}" type="presParOf" srcId="{55766F14-7A93-48CC-B2B4-09EFA22C7443}" destId="{3E6C8B03-5458-4AA0-817F-50B327810A2B}" srcOrd="3" destOrd="0" presId="urn:microsoft.com/office/officeart/2005/8/layout/chevron2"/>
    <dgm:cxn modelId="{C8DB95EE-8D3D-463D-ABD6-B19F62338F85}" type="presParOf" srcId="{55766F14-7A93-48CC-B2B4-09EFA22C7443}" destId="{DB4314F8-8DAC-4263-B006-CD2B9FA3E30B}" srcOrd="4" destOrd="0" presId="urn:microsoft.com/office/officeart/2005/8/layout/chevron2"/>
    <dgm:cxn modelId="{858AC6CD-1CB6-49AB-B34A-53B2284AA593}" type="presParOf" srcId="{DB4314F8-8DAC-4263-B006-CD2B9FA3E30B}" destId="{93D43C51-7F29-4E2F-878C-F219B5F72D72}" srcOrd="0" destOrd="0" presId="urn:microsoft.com/office/officeart/2005/8/layout/chevron2"/>
    <dgm:cxn modelId="{A510E81A-2658-41A3-BF31-017541BB7D3A}" type="presParOf" srcId="{DB4314F8-8DAC-4263-B006-CD2B9FA3E30B}" destId="{CBFF243F-DAE4-40E3-8214-6EE0DDB6CD06}" srcOrd="1" destOrd="0" presId="urn:microsoft.com/office/officeart/2005/8/layout/chevron2"/>
    <dgm:cxn modelId="{58A49911-3588-4B49-A9FC-A5D3E8EEC06D}" type="presParOf" srcId="{55766F14-7A93-48CC-B2B4-09EFA22C7443}" destId="{41826916-F9FA-47EC-B461-00FE8836097D}" srcOrd="5" destOrd="0" presId="urn:microsoft.com/office/officeart/2005/8/layout/chevron2"/>
    <dgm:cxn modelId="{7EF987A0-C35D-4F6A-B71F-DC2865378C3E}" type="presParOf" srcId="{55766F14-7A93-48CC-B2B4-09EFA22C7443}" destId="{271FCA3C-1C22-4A83-8AE9-A51FB692D8B8}" srcOrd="6" destOrd="0" presId="urn:microsoft.com/office/officeart/2005/8/layout/chevron2"/>
    <dgm:cxn modelId="{D28AE2F1-F578-4D7F-B667-84653AB3CDE7}" type="presParOf" srcId="{271FCA3C-1C22-4A83-8AE9-A51FB692D8B8}" destId="{5221DF3F-D8DE-42F1-A6F0-DA235BFDEFC2}" srcOrd="0" destOrd="0" presId="urn:microsoft.com/office/officeart/2005/8/layout/chevron2"/>
    <dgm:cxn modelId="{BE605400-541B-4902-9890-708C49200066}" type="presParOf" srcId="{271FCA3C-1C22-4A83-8AE9-A51FB692D8B8}" destId="{521A4D28-3F4A-4D3C-9056-1CC3D4FEEBB9}" srcOrd="1" destOrd="0" presId="urn:microsoft.com/office/officeart/2005/8/layout/chevron2"/>
    <dgm:cxn modelId="{348AF059-17CA-4817-BB90-2D7038E5D404}" type="presParOf" srcId="{55766F14-7A93-48CC-B2B4-09EFA22C7443}" destId="{1ED821B9-A3DF-4F6F-AB09-22CBCEF8DC1F}" srcOrd="7" destOrd="0" presId="urn:microsoft.com/office/officeart/2005/8/layout/chevron2"/>
    <dgm:cxn modelId="{8EF1434F-D3D0-4A02-8DCD-1C4C2BEE96B0}" type="presParOf" srcId="{55766F14-7A93-48CC-B2B4-09EFA22C7443}" destId="{95AB21ED-2B3D-48BF-ABF1-7CA638E95261}" srcOrd="8" destOrd="0" presId="urn:microsoft.com/office/officeart/2005/8/layout/chevron2"/>
    <dgm:cxn modelId="{82C10393-0E59-4C13-872A-B8FFD30DBF9E}" type="presParOf" srcId="{95AB21ED-2B3D-48BF-ABF1-7CA638E95261}" destId="{18800E90-5222-471A-BBE1-87675CC725D9}" srcOrd="0" destOrd="0" presId="urn:microsoft.com/office/officeart/2005/8/layout/chevron2"/>
    <dgm:cxn modelId="{D1C87318-662C-4D22-912B-88C6F0313FDF}" type="presParOf" srcId="{95AB21ED-2B3D-48BF-ABF1-7CA638E95261}" destId="{59EA0D7E-7A9D-4B9E-9423-2707C20C1C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480C1-B1BF-4466-86AF-F7155A42DF9D}">
      <dsp:nvSpPr>
        <dsp:cNvPr id="0" name=""/>
        <dsp:cNvSpPr/>
      </dsp:nvSpPr>
      <dsp:spPr>
        <a:xfrm rot="5400000">
          <a:off x="-123814" y="106801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1</a:t>
          </a:r>
        </a:p>
      </dsp:txBody>
      <dsp:txXfrm rot="-5400000">
        <a:off x="-20758" y="382596"/>
        <a:ext cx="757702" cy="206112"/>
      </dsp:txXfrm>
    </dsp:sp>
    <dsp:sp modelId="{1FA6639F-AA59-45D4-9D19-676F9A8B2826}">
      <dsp:nvSpPr>
        <dsp:cNvPr id="0" name=""/>
        <dsp:cNvSpPr/>
      </dsp:nvSpPr>
      <dsp:spPr>
        <a:xfrm rot="5400000">
          <a:off x="3573080" y="-2873906"/>
          <a:ext cx="62680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kern="1200" dirty="0">
            <a:latin typeface="Calibri" pitchFamily="34" charset="0"/>
            <a:cs typeface="Calibri" pitchFamily="34" charset="0"/>
          </a:endParaRPr>
        </a:p>
      </dsp:txBody>
      <dsp:txXfrm rot="-5400000">
        <a:off x="695428" y="34344"/>
        <a:ext cx="6351515" cy="565613"/>
      </dsp:txXfrm>
    </dsp:sp>
    <dsp:sp modelId="{530EA16F-5A38-4169-ADAE-9AB87263C8BC}">
      <dsp:nvSpPr>
        <dsp:cNvPr id="0" name=""/>
        <dsp:cNvSpPr/>
      </dsp:nvSpPr>
      <dsp:spPr>
        <a:xfrm rot="5400000">
          <a:off x="-123814" y="951983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2</a:t>
          </a:r>
        </a:p>
      </dsp:txBody>
      <dsp:txXfrm rot="-5400000">
        <a:off x="-20758" y="1227778"/>
        <a:ext cx="757702" cy="206112"/>
      </dsp:txXfrm>
    </dsp:sp>
    <dsp:sp modelId="{5C11863D-0AEA-44C3-B5CE-E3CD0457FA6E}">
      <dsp:nvSpPr>
        <dsp:cNvPr id="0" name=""/>
        <dsp:cNvSpPr/>
      </dsp:nvSpPr>
      <dsp:spPr>
        <a:xfrm rot="5400000">
          <a:off x="3573245" y="-2028889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OBJETIVOS</a:t>
          </a:r>
        </a:p>
      </dsp:txBody>
      <dsp:txXfrm rot="-5400000">
        <a:off x="695428" y="879510"/>
        <a:ext cx="6351531" cy="565315"/>
      </dsp:txXfrm>
    </dsp:sp>
    <dsp:sp modelId="{93D43C51-7F29-4E2F-878C-F219B5F72D72}">
      <dsp:nvSpPr>
        <dsp:cNvPr id="0" name=""/>
        <dsp:cNvSpPr/>
      </dsp:nvSpPr>
      <dsp:spPr>
        <a:xfrm rot="5400000">
          <a:off x="-123814" y="1797164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3</a:t>
          </a:r>
        </a:p>
      </dsp:txBody>
      <dsp:txXfrm rot="-5400000">
        <a:off x="-20758" y="2072959"/>
        <a:ext cx="757702" cy="206112"/>
      </dsp:txXfrm>
    </dsp:sp>
    <dsp:sp modelId="{CBFF243F-DAE4-40E3-8214-6EE0DDB6CD06}">
      <dsp:nvSpPr>
        <dsp:cNvPr id="0" name=""/>
        <dsp:cNvSpPr/>
      </dsp:nvSpPr>
      <dsp:spPr>
        <a:xfrm rot="5400000">
          <a:off x="3573245" y="-1183708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DESCRIPCIÓN DE LA SOLUCIÓN</a:t>
          </a:r>
        </a:p>
      </dsp:txBody>
      <dsp:txXfrm rot="-5400000">
        <a:off x="695428" y="1724691"/>
        <a:ext cx="6351531" cy="565315"/>
      </dsp:txXfrm>
    </dsp:sp>
    <dsp:sp modelId="{5221DF3F-D8DE-42F1-A6F0-DA235BFDEFC2}">
      <dsp:nvSpPr>
        <dsp:cNvPr id="0" name=""/>
        <dsp:cNvSpPr/>
      </dsp:nvSpPr>
      <dsp:spPr>
        <a:xfrm rot="5400000">
          <a:off x="-123814" y="2642346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4</a:t>
          </a:r>
        </a:p>
      </dsp:txBody>
      <dsp:txXfrm rot="-5400000">
        <a:off x="-20758" y="2918141"/>
        <a:ext cx="757702" cy="206112"/>
      </dsp:txXfrm>
    </dsp:sp>
    <dsp:sp modelId="{521A4D28-3F4A-4D3C-9056-1CC3D4FEEBB9}">
      <dsp:nvSpPr>
        <dsp:cNvPr id="0" name=""/>
        <dsp:cNvSpPr/>
      </dsp:nvSpPr>
      <dsp:spPr>
        <a:xfrm rot="5400000">
          <a:off x="3573245" y="-338526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RESULTADOS</a:t>
          </a:r>
        </a:p>
      </dsp:txBody>
      <dsp:txXfrm rot="-5400000">
        <a:off x="695428" y="2569873"/>
        <a:ext cx="6351531" cy="565315"/>
      </dsp:txXfrm>
    </dsp:sp>
    <dsp:sp modelId="{18800E90-5222-471A-BBE1-87675CC725D9}">
      <dsp:nvSpPr>
        <dsp:cNvPr id="0" name=""/>
        <dsp:cNvSpPr/>
      </dsp:nvSpPr>
      <dsp:spPr>
        <a:xfrm rot="5400000">
          <a:off x="-165330" y="3529043"/>
          <a:ext cx="963814" cy="6746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5</a:t>
          </a:r>
        </a:p>
      </dsp:txBody>
      <dsp:txXfrm rot="-5400000">
        <a:off x="-20758" y="3721806"/>
        <a:ext cx="674670" cy="289144"/>
      </dsp:txXfrm>
    </dsp:sp>
    <dsp:sp modelId="{59EA0D7E-7A9D-4B9E-9423-2707C20C1CA9}">
      <dsp:nvSpPr>
        <dsp:cNvPr id="0" name=""/>
        <dsp:cNvSpPr/>
      </dsp:nvSpPr>
      <dsp:spPr>
        <a:xfrm rot="5400000">
          <a:off x="3531729" y="506654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CONCLUSIONES</a:t>
          </a:r>
        </a:p>
      </dsp:txBody>
      <dsp:txXfrm rot="-5400000">
        <a:off x="653912" y="3415053"/>
        <a:ext cx="6351531" cy="565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480C1-B1BF-4466-86AF-F7155A42DF9D}">
      <dsp:nvSpPr>
        <dsp:cNvPr id="0" name=""/>
        <dsp:cNvSpPr/>
      </dsp:nvSpPr>
      <dsp:spPr>
        <a:xfrm rot="5400000">
          <a:off x="-123814" y="106801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1</a:t>
          </a:r>
        </a:p>
      </dsp:txBody>
      <dsp:txXfrm rot="-5400000">
        <a:off x="-20758" y="382596"/>
        <a:ext cx="757702" cy="206112"/>
      </dsp:txXfrm>
    </dsp:sp>
    <dsp:sp modelId="{1FA6639F-AA59-45D4-9D19-676F9A8B2826}">
      <dsp:nvSpPr>
        <dsp:cNvPr id="0" name=""/>
        <dsp:cNvSpPr/>
      </dsp:nvSpPr>
      <dsp:spPr>
        <a:xfrm rot="5400000">
          <a:off x="3573080" y="-2873906"/>
          <a:ext cx="62680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2800" kern="12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kern="1200" dirty="0">
            <a:latin typeface="Calibri" pitchFamily="34" charset="0"/>
            <a:cs typeface="Calibri" pitchFamily="34" charset="0"/>
          </a:endParaRPr>
        </a:p>
      </dsp:txBody>
      <dsp:txXfrm rot="-5400000">
        <a:off x="695428" y="34344"/>
        <a:ext cx="6351515" cy="565613"/>
      </dsp:txXfrm>
    </dsp:sp>
    <dsp:sp modelId="{530EA16F-5A38-4169-ADAE-9AB87263C8BC}">
      <dsp:nvSpPr>
        <dsp:cNvPr id="0" name=""/>
        <dsp:cNvSpPr/>
      </dsp:nvSpPr>
      <dsp:spPr>
        <a:xfrm rot="5400000">
          <a:off x="-123814" y="951983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2</a:t>
          </a:r>
        </a:p>
      </dsp:txBody>
      <dsp:txXfrm rot="-5400000">
        <a:off x="-20758" y="1227778"/>
        <a:ext cx="757702" cy="206112"/>
      </dsp:txXfrm>
    </dsp:sp>
    <dsp:sp modelId="{5C11863D-0AEA-44C3-B5CE-E3CD0457FA6E}">
      <dsp:nvSpPr>
        <dsp:cNvPr id="0" name=""/>
        <dsp:cNvSpPr/>
      </dsp:nvSpPr>
      <dsp:spPr>
        <a:xfrm rot="5400000">
          <a:off x="3573245" y="-2028889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OBJETIVOS</a:t>
          </a:r>
        </a:p>
      </dsp:txBody>
      <dsp:txXfrm rot="-5400000">
        <a:off x="695428" y="879510"/>
        <a:ext cx="6351531" cy="565315"/>
      </dsp:txXfrm>
    </dsp:sp>
    <dsp:sp modelId="{93D43C51-7F29-4E2F-878C-F219B5F72D72}">
      <dsp:nvSpPr>
        <dsp:cNvPr id="0" name=""/>
        <dsp:cNvSpPr/>
      </dsp:nvSpPr>
      <dsp:spPr>
        <a:xfrm rot="5400000">
          <a:off x="-123814" y="1797164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3</a:t>
          </a:r>
        </a:p>
      </dsp:txBody>
      <dsp:txXfrm rot="-5400000">
        <a:off x="-20758" y="2072959"/>
        <a:ext cx="757702" cy="206112"/>
      </dsp:txXfrm>
    </dsp:sp>
    <dsp:sp modelId="{CBFF243F-DAE4-40E3-8214-6EE0DDB6CD06}">
      <dsp:nvSpPr>
        <dsp:cNvPr id="0" name=""/>
        <dsp:cNvSpPr/>
      </dsp:nvSpPr>
      <dsp:spPr>
        <a:xfrm rot="5400000">
          <a:off x="3573245" y="-1183708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DESCRIPCIÓN DE LA SOLUCIÓN</a:t>
          </a:r>
        </a:p>
      </dsp:txBody>
      <dsp:txXfrm rot="-5400000">
        <a:off x="695428" y="1724691"/>
        <a:ext cx="6351531" cy="565315"/>
      </dsp:txXfrm>
    </dsp:sp>
    <dsp:sp modelId="{5221DF3F-D8DE-42F1-A6F0-DA235BFDEFC2}">
      <dsp:nvSpPr>
        <dsp:cNvPr id="0" name=""/>
        <dsp:cNvSpPr/>
      </dsp:nvSpPr>
      <dsp:spPr>
        <a:xfrm rot="5400000">
          <a:off x="-123814" y="2642346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4</a:t>
          </a:r>
        </a:p>
      </dsp:txBody>
      <dsp:txXfrm rot="-5400000">
        <a:off x="-20758" y="2918141"/>
        <a:ext cx="757702" cy="206112"/>
      </dsp:txXfrm>
    </dsp:sp>
    <dsp:sp modelId="{521A4D28-3F4A-4D3C-9056-1CC3D4FEEBB9}">
      <dsp:nvSpPr>
        <dsp:cNvPr id="0" name=""/>
        <dsp:cNvSpPr/>
      </dsp:nvSpPr>
      <dsp:spPr>
        <a:xfrm rot="5400000">
          <a:off x="3573245" y="-338526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RESULTADOS</a:t>
          </a:r>
        </a:p>
      </dsp:txBody>
      <dsp:txXfrm rot="-5400000">
        <a:off x="695428" y="2569873"/>
        <a:ext cx="6351531" cy="565315"/>
      </dsp:txXfrm>
    </dsp:sp>
    <dsp:sp modelId="{18800E90-5222-471A-BBE1-87675CC725D9}">
      <dsp:nvSpPr>
        <dsp:cNvPr id="0" name=""/>
        <dsp:cNvSpPr/>
      </dsp:nvSpPr>
      <dsp:spPr>
        <a:xfrm rot="5400000">
          <a:off x="-165330" y="3529043"/>
          <a:ext cx="963814" cy="6746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5</a:t>
          </a:r>
        </a:p>
      </dsp:txBody>
      <dsp:txXfrm rot="-5400000">
        <a:off x="-20758" y="3721806"/>
        <a:ext cx="674670" cy="289144"/>
      </dsp:txXfrm>
    </dsp:sp>
    <dsp:sp modelId="{59EA0D7E-7A9D-4B9E-9423-2707C20C1CA9}">
      <dsp:nvSpPr>
        <dsp:cNvPr id="0" name=""/>
        <dsp:cNvSpPr/>
      </dsp:nvSpPr>
      <dsp:spPr>
        <a:xfrm rot="5400000">
          <a:off x="3531729" y="506654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CONCLUSIONES</a:t>
          </a:r>
        </a:p>
      </dsp:txBody>
      <dsp:txXfrm rot="-5400000">
        <a:off x="653912" y="3415053"/>
        <a:ext cx="6351531" cy="565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C5E5B1C-32D1-42C3-BA0E-05756C8847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424D03-1CD8-45B2-871D-DB192F1090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2BE2-57F3-45AC-A5FA-775F3D9DB4E9}" type="datetimeFigureOut">
              <a:rPr lang="es-PE" smtClean="0"/>
              <a:t>7/02/2021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9A4B7A-6138-4BB2-9D4E-53EB028798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2E6E0F-3110-4DDF-9EDE-222EF969BB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E674-50C9-4863-BC05-CE61E99F8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06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B89AAB-28F9-401F-B1D3-1957A5B1179E}" type="datetimeFigureOut">
              <a:rPr lang="es-MX"/>
              <a:pPr>
                <a:defRPr/>
              </a:pPr>
              <a:t>07/02/2021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37AF5E-D0A9-4DD5-8224-02D45DC816C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284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388ED-F4D5-4886-ADE6-FE3A952E7643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09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11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0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29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8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3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237" y="2499550"/>
            <a:ext cx="8506595" cy="1433506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rgbClr val="00206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A3EAA8A-01C8-4848-9DC2-60B1CB08A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7" y="149892"/>
            <a:ext cx="1239977" cy="1512168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C8C45BA7-6302-4F4C-BF83-7B1EB36D54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90165" y="305812"/>
            <a:ext cx="678279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Calibri" pitchFamily="34" charset="0"/>
              </a:rPr>
              <a:t>UNIVERSIDAD NACIONAL DE INGENIERÍA</a:t>
            </a:r>
            <a:endParaRPr lang="es-ES" sz="24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s-E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Facultad de Ingeniería Económica, Estadística  y Ciencias Sociales</a:t>
            </a:r>
          </a:p>
          <a:p>
            <a:pPr algn="ctr">
              <a:defRPr/>
            </a:pPr>
            <a:r>
              <a:rPr lang="es-ES" sz="1600" b="1" dirty="0">
                <a:solidFill>
                  <a:srgbClr val="99003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Escuela Profesional de Ingeniería Estadística</a:t>
            </a:r>
            <a:endParaRPr lang="es-ES" sz="2000" b="1" dirty="0">
              <a:solidFill>
                <a:srgbClr val="990033"/>
              </a:solidFill>
              <a:latin typeface="Arial Narrow" panose="020B0606020202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Calibri" pitchFamily="34" charset="0"/>
              </a:rPr>
              <a:t>Acreditada por ABET y SINEACE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AA8058C-562D-427C-97FC-5FF21DDD8A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963" y="6288372"/>
            <a:ext cx="583264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kumimoji="1" lang="es-MX" sz="20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Calibri" pitchFamily="34" charset="0"/>
              </a:rPr>
              <a:t>Feria y Concurso de Proyectos EPIES 2020-II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3544B81-D41D-4F0D-81CC-891EE7AFA8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91" y="1586975"/>
            <a:ext cx="2196908" cy="83391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67D4A7E-925A-4D2C-83AB-3FB5AE3BC0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45611" y="1586975"/>
            <a:ext cx="885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7183BB2-9AEA-45BB-A430-EAB36B3F8383}"/>
              </a:ext>
            </a:extLst>
          </p:cNvPr>
          <p:cNvCxnSpPr/>
          <p:nvPr userDrawn="1"/>
        </p:nvCxnSpPr>
        <p:spPr>
          <a:xfrm>
            <a:off x="-5630" y="878176"/>
            <a:ext cx="9756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C837374-A518-4AB9-BFFE-1B434F65C213}"/>
              </a:ext>
            </a:extLst>
          </p:cNvPr>
          <p:cNvCxnSpPr/>
          <p:nvPr userDrawn="1"/>
        </p:nvCxnSpPr>
        <p:spPr>
          <a:xfrm>
            <a:off x="-5630" y="878176"/>
            <a:ext cx="9756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0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19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C4AF14F0-D73F-40F2-B4F5-5A1AF995A8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0" y="0"/>
            <a:ext cx="12190412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85C567-14B2-44B4-959A-8481F4835CA8}"/>
              </a:ext>
            </a:extLst>
          </p:cNvPr>
          <p:cNvSpPr txBox="1"/>
          <p:nvPr userDrawn="1"/>
        </p:nvSpPr>
        <p:spPr>
          <a:xfrm>
            <a:off x="911424" y="3245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es-P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6 Diagrama">
            <a:extLst>
              <a:ext uri="{FF2B5EF4-FFF2-40B4-BE49-F238E27FC236}">
                <a16:creationId xmlns:a16="http://schemas.microsoft.com/office/drawing/2014/main" id="{EC21137C-107D-42FE-8B35-BC5A658B5AD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82731001"/>
              </p:ext>
            </p:extLst>
          </p:nvPr>
        </p:nvGraphicFramePr>
        <p:xfrm>
          <a:off x="1271464" y="1772816"/>
          <a:ext cx="7056784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10">
            <a:extLst>
              <a:ext uri="{FF2B5EF4-FFF2-40B4-BE49-F238E27FC236}">
                <a16:creationId xmlns:a16="http://schemas.microsoft.com/office/drawing/2014/main" id="{F0662B4C-7E35-48C1-B3BA-7468AF960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1985" y="6453336"/>
            <a:ext cx="12190412" cy="4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623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ja de traba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9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ja de trabaj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88640"/>
            <a:ext cx="8596668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033819"/>
            <a:ext cx="8596668" cy="5347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0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2" r:id="rId2"/>
    <p:sldLayoutId id="2147483803" r:id="rId3"/>
    <p:sldLayoutId id="2147483790" r:id="rId4"/>
    <p:sldLayoutId id="2147483799" r:id="rId5"/>
    <p:sldLayoutId id="2147483800" r:id="rId6"/>
    <p:sldLayoutId id="2147483801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3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54E20D-4E00-4D25-A092-814C98985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Aquí debes escribir el titulo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5D7308-E7E3-4B07-8DD1-8C75C16C3A11}"/>
              </a:ext>
            </a:extLst>
          </p:cNvPr>
          <p:cNvSpPr txBox="1"/>
          <p:nvPr/>
        </p:nvSpPr>
        <p:spPr>
          <a:xfrm>
            <a:off x="3507631" y="4293096"/>
            <a:ext cx="3765806" cy="17281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1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2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3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4</a:t>
            </a:r>
          </a:p>
        </p:txBody>
      </p:sp>
    </p:spTree>
    <p:extLst>
      <p:ext uri="{BB962C8B-B14F-4D97-AF65-F5344CB8AC3E}">
        <p14:creationId xmlns:p14="http://schemas.microsoft.com/office/powerpoint/2010/main" val="43993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0F98C-9EA6-4A93-BF1F-CCF6E87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  <a:endParaRPr lang="es-PE" dirty="0"/>
          </a:p>
        </p:txBody>
      </p:sp>
      <p:graphicFrame>
        <p:nvGraphicFramePr>
          <p:cNvPr id="3" name="6 Diagrama">
            <a:extLst>
              <a:ext uri="{FF2B5EF4-FFF2-40B4-BE49-F238E27FC236}">
                <a16:creationId xmlns:a16="http://schemas.microsoft.com/office/drawing/2014/main" id="{4F25FCE2-FB34-4027-A923-DC3542957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255342"/>
              </p:ext>
            </p:extLst>
          </p:nvPr>
        </p:nvGraphicFramePr>
        <p:xfrm>
          <a:off x="1271464" y="1700808"/>
          <a:ext cx="7056784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3749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C16C909-A4E5-4253-A0DF-D0FF7A59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0718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0E91C-6438-4974-9552-603801A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77183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LA SOLUCIÓN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6AA636-09C9-4C0E-B83A-52D84D51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13220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433287-443D-4F59-ABD1-DC4F8344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5768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4BF21C-4ED5-46FA-A5FA-F6C8C835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7593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a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7245</TotalTime>
  <Words>51</Words>
  <Application>Microsoft Office PowerPoint</Application>
  <PresentationFormat>Panorámica</PresentationFormat>
  <Paragraphs>28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Wingdings</vt:lpstr>
      <vt:lpstr>Wingdings 3</vt:lpstr>
      <vt:lpstr>Faceta</vt:lpstr>
      <vt:lpstr>Aquí debes escribir el titulo</vt:lpstr>
      <vt:lpstr>CONTENIDO</vt:lpstr>
      <vt:lpstr>INTRODUCCIÓN</vt:lpstr>
      <vt:lpstr>OBJETIVOS</vt:lpstr>
      <vt:lpstr>DESCRIPCIÓN DE LA SOLUCIÓN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Ruiz</dc:creator>
  <cp:lastModifiedBy>Gustavo Coronel</cp:lastModifiedBy>
  <cp:revision>823</cp:revision>
  <dcterms:created xsi:type="dcterms:W3CDTF">2011-06-04T14:20:28Z</dcterms:created>
  <dcterms:modified xsi:type="dcterms:W3CDTF">2021-02-07T21:21:05Z</dcterms:modified>
</cp:coreProperties>
</file>