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44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27/10/2022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xmlns="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xmlns="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xmlns="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NUEVA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AB3938E-BF97-42E8-9BD3-90BFC96C85F6}"/>
              </a:ext>
            </a:extLst>
          </p:cNvPr>
          <p:cNvSpPr txBox="1"/>
          <p:nvPr/>
        </p:nvSpPr>
        <p:spPr>
          <a:xfrm>
            <a:off x="517064" y="137959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Origen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31AF367-1616-4B80-8151-48696B4A3020}"/>
              </a:ext>
            </a:extLst>
          </p:cNvPr>
          <p:cNvSpPr txBox="1"/>
          <p:nvPr/>
        </p:nvSpPr>
        <p:spPr>
          <a:xfrm>
            <a:off x="517064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Duración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xmlns="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xmlns="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F085BD87-2F55-BA8E-497E-313B35999274}"/>
              </a:ext>
            </a:extLst>
          </p:cNvPr>
          <p:cNvSpPr txBox="1"/>
          <p:nvPr/>
        </p:nvSpPr>
        <p:spPr>
          <a:xfrm>
            <a:off x="517064" y="223264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Destino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051E0FE6-A8CB-BC97-AFF1-78EDA32E25BB}"/>
              </a:ext>
            </a:extLst>
          </p:cNvPr>
          <p:cNvGrpSpPr/>
          <p:nvPr/>
        </p:nvGrpSpPr>
        <p:grpSpPr>
          <a:xfrm>
            <a:off x="2410136" y="2176877"/>
            <a:ext cx="3586114" cy="646331"/>
            <a:chOff x="2313433" y="1109603"/>
            <a:chExt cx="3586114" cy="64633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xmlns="" id="{DBDE8564-D6DD-4BE5-8B14-47B2305007B0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3" name="Flecha: hacia abajo 2">
              <a:extLst>
                <a:ext uri="{FF2B5EF4-FFF2-40B4-BE49-F238E27FC236}">
                  <a16:creationId xmlns:a16="http://schemas.microsoft.com/office/drawing/2014/main" xmlns="" id="{355D83BB-0BFC-AB4A-15E7-DCDA92177772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99774492-C94A-D3DE-F271-D74A6F64E855}"/>
              </a:ext>
            </a:extLst>
          </p:cNvPr>
          <p:cNvGrpSpPr/>
          <p:nvPr/>
        </p:nvGrpSpPr>
        <p:grpSpPr>
          <a:xfrm>
            <a:off x="2429257" y="1326011"/>
            <a:ext cx="3586114" cy="646331"/>
            <a:chOff x="2313433" y="1109603"/>
            <a:chExt cx="3586114" cy="646331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DC3DE8DA-18E9-5BAA-561F-80989FD10132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xmlns="" id="{F2A1D8DF-7E15-DB50-C1B4-4AF533C402E6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1EE70A10-E8DB-367C-6159-53F1EFD09A47}"/>
              </a:ext>
            </a:extLst>
          </p:cNvPr>
          <p:cNvSpPr txBox="1"/>
          <p:nvPr/>
        </p:nvSpPr>
        <p:spPr>
          <a:xfrm>
            <a:off x="2410136" y="3189134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29CEDF8E-248F-E8F1-32D5-8FF2C2A209EC}"/>
              </a:ext>
            </a:extLst>
          </p:cNvPr>
          <p:cNvSpPr txBox="1"/>
          <p:nvPr/>
        </p:nvSpPr>
        <p:spPr>
          <a:xfrm>
            <a:off x="6255878" y="138756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1D4E9A6E-9333-19CA-2BF0-B5D8CECB8F99}"/>
              </a:ext>
            </a:extLst>
          </p:cNvPr>
          <p:cNvSpPr txBox="1"/>
          <p:nvPr/>
        </p:nvSpPr>
        <p:spPr>
          <a:xfrm>
            <a:off x="6255878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47E1AF49-7DF9-D52F-7853-E470C336B3E7}"/>
              </a:ext>
            </a:extLst>
          </p:cNvPr>
          <p:cNvSpPr txBox="1"/>
          <p:nvPr/>
        </p:nvSpPr>
        <p:spPr>
          <a:xfrm>
            <a:off x="6167772" y="220442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xmlns="" id="{74382D1B-1169-22D3-7FAF-D4B0CC07E00D}"/>
              </a:ext>
            </a:extLst>
          </p:cNvPr>
          <p:cNvSpPr txBox="1"/>
          <p:nvPr/>
        </p:nvSpPr>
        <p:spPr>
          <a:xfrm>
            <a:off x="8066652" y="2171086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6D7A942E-02CC-DFD8-8BF6-CC7838EC0486}"/>
              </a:ext>
            </a:extLst>
          </p:cNvPr>
          <p:cNvSpPr txBox="1"/>
          <p:nvPr/>
        </p:nvSpPr>
        <p:spPr>
          <a:xfrm>
            <a:off x="8015670" y="132261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D5BAE537-061A-F622-CBB4-17928CA302A9}"/>
              </a:ext>
            </a:extLst>
          </p:cNvPr>
          <p:cNvSpPr txBox="1"/>
          <p:nvPr/>
        </p:nvSpPr>
        <p:spPr>
          <a:xfrm>
            <a:off x="8066652" y="319352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8764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PROGRAMAR</a:t>
            </a:r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AB3938E-BF97-42E8-9BD3-90BFC96C85F6}"/>
              </a:ext>
            </a:extLst>
          </p:cNvPr>
          <p:cNvSpPr txBox="1"/>
          <p:nvPr/>
        </p:nvSpPr>
        <p:spPr>
          <a:xfrm>
            <a:off x="419093" y="1176314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Ciudad origen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231AF367-1616-4B80-8151-48696B4A3020}"/>
              </a:ext>
            </a:extLst>
          </p:cNvPr>
          <p:cNvSpPr txBox="1"/>
          <p:nvPr/>
        </p:nvSpPr>
        <p:spPr>
          <a:xfrm>
            <a:off x="419092" y="245143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Fecha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xmlns="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xmlns="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F085BD87-2F55-BA8E-497E-313B35999274}"/>
              </a:ext>
            </a:extLst>
          </p:cNvPr>
          <p:cNvSpPr txBox="1"/>
          <p:nvPr/>
        </p:nvSpPr>
        <p:spPr>
          <a:xfrm>
            <a:off x="419091" y="179590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Ruta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3200400" y="1176315"/>
            <a:ext cx="8472613" cy="523220"/>
            <a:chOff x="3216728" y="915067"/>
            <a:chExt cx="8472613" cy="52322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xmlns="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xmlns="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xmlns="" id="{29CEDF8E-248F-E8F1-32D5-8FF2C2A209EC}"/>
              </a:ext>
            </a:extLst>
          </p:cNvPr>
          <p:cNvSpPr txBox="1"/>
          <p:nvPr/>
        </p:nvSpPr>
        <p:spPr>
          <a:xfrm>
            <a:off x="7066628" y="2440128"/>
            <a:ext cx="175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1D4E9A6E-9333-19CA-2BF0-B5D8CECB8F99}"/>
              </a:ext>
            </a:extLst>
          </p:cNvPr>
          <p:cNvSpPr txBox="1"/>
          <p:nvPr/>
        </p:nvSpPr>
        <p:spPr>
          <a:xfrm>
            <a:off x="7066629" y="3811926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47E1AF49-7DF9-D52F-7853-E470C336B3E7}"/>
              </a:ext>
            </a:extLst>
          </p:cNvPr>
          <p:cNvSpPr txBox="1"/>
          <p:nvPr/>
        </p:nvSpPr>
        <p:spPr>
          <a:xfrm>
            <a:off x="7066628" y="3128162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200399" y="1795906"/>
            <a:ext cx="8472613" cy="523220"/>
            <a:chOff x="3216728" y="915067"/>
            <a:chExt cx="8472613" cy="523220"/>
          </a:xfrm>
        </p:grpSpPr>
        <p:sp>
          <p:nvSpPr>
            <p:cNvPr id="26" name="CuadroTexto 15">
              <a:extLst>
                <a:ext uri="{FF2B5EF4-FFF2-40B4-BE49-F238E27FC236}">
                  <a16:creationId xmlns:a16="http://schemas.microsoft.com/office/drawing/2014/main" xmlns="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27" name="Flecha: hacia abajo 16">
              <a:extLst>
                <a:ext uri="{FF2B5EF4-FFF2-40B4-BE49-F238E27FC236}">
                  <a16:creationId xmlns:a16="http://schemas.microsoft.com/office/drawing/2014/main" xmlns="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" name="CuadroTexto 15">
            <a:extLst>
              <a:ext uri="{FF2B5EF4-FFF2-40B4-BE49-F238E27FC236}">
                <a16:creationId xmlns:a16="http://schemas.microsoft.com/office/drawing/2014/main" xmlns="" id="{DC3DE8DA-18E9-5BAA-561F-80989FD10132}"/>
              </a:ext>
            </a:extLst>
          </p:cNvPr>
          <p:cNvSpPr txBox="1"/>
          <p:nvPr/>
        </p:nvSpPr>
        <p:spPr>
          <a:xfrm>
            <a:off x="3200401" y="2445781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2" name="Flecha: hacia abajo 16">
            <a:extLst>
              <a:ext uri="{FF2B5EF4-FFF2-40B4-BE49-F238E27FC236}">
                <a16:creationId xmlns:a16="http://schemas.microsoft.com/office/drawing/2014/main" xmlns="" id="{F2A1D8DF-7E15-DB50-C1B4-4AF533C402E6}"/>
              </a:ext>
            </a:extLst>
          </p:cNvPr>
          <p:cNvSpPr/>
          <p:nvPr/>
        </p:nvSpPr>
        <p:spPr>
          <a:xfrm>
            <a:off x="5640902" y="2594903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6">
            <a:extLst>
              <a:ext uri="{FF2B5EF4-FFF2-40B4-BE49-F238E27FC236}">
                <a16:creationId xmlns:a16="http://schemas.microsoft.com/office/drawing/2014/main" xmlns="" id="{231AF367-1616-4B80-8151-48696B4A3020}"/>
              </a:ext>
            </a:extLst>
          </p:cNvPr>
          <p:cNvSpPr txBox="1"/>
          <p:nvPr/>
        </p:nvSpPr>
        <p:spPr>
          <a:xfrm>
            <a:off x="419093" y="3128162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Hora</a:t>
            </a:r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CuadroTexto 15">
            <a:extLst>
              <a:ext uri="{FF2B5EF4-FFF2-40B4-BE49-F238E27FC236}">
                <a16:creationId xmlns:a16="http://schemas.microsoft.com/office/drawing/2014/main" xmlns="" id="{DC3DE8DA-18E9-5BAA-561F-80989FD10132}"/>
              </a:ext>
            </a:extLst>
          </p:cNvPr>
          <p:cNvSpPr txBox="1"/>
          <p:nvPr/>
        </p:nvSpPr>
        <p:spPr>
          <a:xfrm>
            <a:off x="3200402" y="3122508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8" name="Flecha: hacia abajo 16">
            <a:extLst>
              <a:ext uri="{FF2B5EF4-FFF2-40B4-BE49-F238E27FC236}">
                <a16:creationId xmlns:a16="http://schemas.microsoft.com/office/drawing/2014/main" xmlns="" id="{F2A1D8DF-7E15-DB50-C1B4-4AF533C402E6}"/>
              </a:ext>
            </a:extLst>
          </p:cNvPr>
          <p:cNvSpPr/>
          <p:nvPr/>
        </p:nvSpPr>
        <p:spPr>
          <a:xfrm>
            <a:off x="5626787" y="3271630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uadroTexto 15">
            <a:extLst>
              <a:ext uri="{FF2B5EF4-FFF2-40B4-BE49-F238E27FC236}">
                <a16:creationId xmlns:a16="http://schemas.microsoft.com/office/drawing/2014/main" xmlns="" id="{DC3DE8DA-18E9-5BAA-561F-80989FD10132}"/>
              </a:ext>
            </a:extLst>
          </p:cNvPr>
          <p:cNvSpPr txBox="1"/>
          <p:nvPr/>
        </p:nvSpPr>
        <p:spPr>
          <a:xfrm>
            <a:off x="8940720" y="2440128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0" name="CuadroTexto 15">
            <a:extLst>
              <a:ext uri="{FF2B5EF4-FFF2-40B4-BE49-F238E27FC236}">
                <a16:creationId xmlns:a16="http://schemas.microsoft.com/office/drawing/2014/main" xmlns="" id="{DC3DE8DA-18E9-5BAA-561F-80989FD10132}"/>
              </a:ext>
            </a:extLst>
          </p:cNvPr>
          <p:cNvSpPr txBox="1"/>
          <p:nvPr/>
        </p:nvSpPr>
        <p:spPr>
          <a:xfrm>
            <a:off x="8940720" y="3128162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1" name="CuadroTexto 15">
            <a:extLst>
              <a:ext uri="{FF2B5EF4-FFF2-40B4-BE49-F238E27FC236}">
                <a16:creationId xmlns:a16="http://schemas.microsoft.com/office/drawing/2014/main" xmlns="" id="{DC3DE8DA-18E9-5BAA-561F-80989FD10132}"/>
              </a:ext>
            </a:extLst>
          </p:cNvPr>
          <p:cNvSpPr txBox="1"/>
          <p:nvPr/>
        </p:nvSpPr>
        <p:spPr>
          <a:xfrm>
            <a:off x="8940720" y="3811926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xmlns="" id="{231AF367-1616-4B80-8151-48696B4A3020}"/>
              </a:ext>
            </a:extLst>
          </p:cNvPr>
          <p:cNvSpPr txBox="1"/>
          <p:nvPr/>
        </p:nvSpPr>
        <p:spPr>
          <a:xfrm>
            <a:off x="419096" y="3811926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CuadroTexto 15">
            <a:extLst>
              <a:ext uri="{FF2B5EF4-FFF2-40B4-BE49-F238E27FC236}">
                <a16:creationId xmlns:a16="http://schemas.microsoft.com/office/drawing/2014/main" xmlns="" id="{DC3DE8DA-18E9-5BAA-561F-80989FD10132}"/>
              </a:ext>
            </a:extLst>
          </p:cNvPr>
          <p:cNvSpPr txBox="1"/>
          <p:nvPr/>
        </p:nvSpPr>
        <p:spPr>
          <a:xfrm>
            <a:off x="3200405" y="3806272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4" name="Flecha: hacia abajo 16">
            <a:extLst>
              <a:ext uri="{FF2B5EF4-FFF2-40B4-BE49-F238E27FC236}">
                <a16:creationId xmlns:a16="http://schemas.microsoft.com/office/drawing/2014/main" xmlns="" id="{F2A1D8DF-7E15-DB50-C1B4-4AF533C402E6}"/>
              </a:ext>
            </a:extLst>
          </p:cNvPr>
          <p:cNvSpPr/>
          <p:nvPr/>
        </p:nvSpPr>
        <p:spPr>
          <a:xfrm>
            <a:off x="5595043" y="3955394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</Words>
  <Application>Microsoft Office PowerPoint</Application>
  <PresentationFormat>Personalizado</PresentationFormat>
  <Paragraphs>25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FIEECS UNI</cp:lastModifiedBy>
  <cp:revision>7</cp:revision>
  <dcterms:created xsi:type="dcterms:W3CDTF">2021-05-20T20:59:17Z</dcterms:created>
  <dcterms:modified xsi:type="dcterms:W3CDTF">2022-10-27T20:55:36Z</dcterms:modified>
</cp:coreProperties>
</file>