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576596-9ECC-44CD-8BCC-7B31FEFA2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1F5A83-F41A-4D81-800B-4708615BB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2F12C6-8532-4A0C-A8ED-903FEB0E6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05FA-8E53-4E16-AB2C-695F2C3FDB02}" type="datetimeFigureOut">
              <a:rPr lang="es-PE" smtClean="0"/>
              <a:t>3/10/2023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F046E7-DE32-4A68-8F25-D0F824B3B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12C54A-EFD7-4016-AD7F-DFDA60BA5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040-2C4F-4EB3-98CD-2D3D776F269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15072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A8576-BF9B-4CE0-A945-3976CC352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3033CDC-8842-4A79-A557-376019A79D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498240-71E7-4C33-AC00-DA1165063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05FA-8E53-4E16-AB2C-695F2C3FDB02}" type="datetimeFigureOut">
              <a:rPr lang="es-PE" smtClean="0"/>
              <a:t>3/10/2023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CCA3E1-DC40-4E88-B412-25D8C7B62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B955F7-FAE2-4BDE-BCB9-EBE257118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040-2C4F-4EB3-98CD-2D3D776F269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35962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81F79F-D5B9-4560-A816-F4FCD8C90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AB7D42-C1A5-4B97-AA2B-14765F8BF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2DADDB-11CD-48B2-BDAD-B1BD1B017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05FA-8E53-4E16-AB2C-695F2C3FDB02}" type="datetimeFigureOut">
              <a:rPr lang="es-PE" smtClean="0"/>
              <a:t>3/10/2023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F3B397-7162-4B25-BD5E-587343022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668C53-8867-4F7F-9C80-A39759CA0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040-2C4F-4EB3-98CD-2D3D776F269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62562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C91C46-71D9-4C48-A1F4-D37B1EB27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32AA01-612F-4524-8D1F-FDFACA75A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73246B-6285-493B-BAED-5B12551F4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05FA-8E53-4E16-AB2C-695F2C3FDB02}" type="datetimeFigureOut">
              <a:rPr lang="es-PE" smtClean="0"/>
              <a:t>3/10/2023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BAFF1C-3C30-41EF-A8AE-85C1236D7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038097-A888-4D17-885F-D278B0CC1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040-2C4F-4EB3-98CD-2D3D776F269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93606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FBAD86-071B-46DA-B9BA-949F4DC3A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8D40C2-04F8-4401-9F25-BD838F4BA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8A73EA-66A0-4225-BB31-F54D21E8B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05FA-8E53-4E16-AB2C-695F2C3FDB02}" type="datetimeFigureOut">
              <a:rPr lang="es-PE" smtClean="0"/>
              <a:t>3/10/2023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A1720B-7B8A-4E61-814A-716360479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641C2F-9B2F-4ACF-B825-25B2ABB4A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040-2C4F-4EB3-98CD-2D3D776F269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058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8A53-1516-4937-8CB6-5499C88B4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26C081-654A-452F-AF1F-8387B95D9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B24345C-1F7E-41AA-BCBD-EA71B0407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0AD53C-5A22-4BE3-B264-E158A0ED8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05FA-8E53-4E16-AB2C-695F2C3FDB02}" type="datetimeFigureOut">
              <a:rPr lang="es-PE" smtClean="0"/>
              <a:t>3/10/2023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F6DCC37-E1A5-47F4-A7E2-C65876137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B4F5E5C-5073-4838-BCC3-EE32A8076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040-2C4F-4EB3-98CD-2D3D776F269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986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5FB140-2C23-409D-8074-506613F01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30C094-6DB1-4028-AE57-A95F3C8C1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03D442D-9EFF-4988-A560-1979566A5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12E746A-BB84-4559-AE86-0ED4AAC935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E2693BB-0AB5-4234-8025-F54CFE3872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0D474DE-FA33-4AE9-9880-0045A5AAF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05FA-8E53-4E16-AB2C-695F2C3FDB02}" type="datetimeFigureOut">
              <a:rPr lang="es-PE" smtClean="0"/>
              <a:t>3/10/2023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78A3CB4-471C-4738-9D4C-89A26B440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7CC3C34-DE06-4036-844D-4D6C7E43D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040-2C4F-4EB3-98CD-2D3D776F269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11953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3BD191-CE7C-459C-BF71-D995B470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500AF47-269F-419F-AECB-B42BDBDA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05FA-8E53-4E16-AB2C-695F2C3FDB02}" type="datetimeFigureOut">
              <a:rPr lang="es-PE" smtClean="0"/>
              <a:t>3/10/2023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53226E5-FC39-4395-8C36-9C8C3F2A3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F43CB5-1E1D-4463-97F7-8298DCFB8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040-2C4F-4EB3-98CD-2D3D776F269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7260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9ED3584-7F5A-4C05-8DAF-6373DF059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05FA-8E53-4E16-AB2C-695F2C3FDB02}" type="datetimeFigureOut">
              <a:rPr lang="es-PE" smtClean="0"/>
              <a:t>3/10/2023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DA66FEA-2B45-4E5F-A1F8-92165B2B3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C75AD62-8B26-44CB-A9F6-0B199028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040-2C4F-4EB3-98CD-2D3D776F269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01508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D26A04-09E6-41AB-9EF8-52BC48753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380C9F-449B-4592-BEAF-B8C1B3FF5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6B10FC5-CDD3-42CB-B065-26EC09E66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FF472E-7071-46CF-9025-43E4C46D4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05FA-8E53-4E16-AB2C-695F2C3FDB02}" type="datetimeFigureOut">
              <a:rPr lang="es-PE" smtClean="0"/>
              <a:t>3/10/2023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C63040-E741-4F41-9AA4-2C4B66578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D75643-BA3E-481D-93DC-274166567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040-2C4F-4EB3-98CD-2D3D776F269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96545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F5B5B-2C6F-40FF-8878-4F23AF339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E565ACC-F8FE-4C94-A752-2212B2160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731D05-8F33-4EDA-B51F-EA9C08AD0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54D390-B8FF-4800-86DF-DC4ABFF0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05FA-8E53-4E16-AB2C-695F2C3FDB02}" type="datetimeFigureOut">
              <a:rPr lang="es-PE" smtClean="0"/>
              <a:t>3/10/2023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CE2E334-AB18-46D7-904A-355FE49BC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1F1413-3627-45B8-A710-3AB61F8F3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040-2C4F-4EB3-98CD-2D3D776F269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04567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86B2F33-9650-4323-9F55-80A206B0E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EF07A2-190C-46BA-A793-74E1651F5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4CD363-22E9-4554-8457-41F9771124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D05FA-8E53-4E16-AB2C-695F2C3FDB02}" type="datetimeFigureOut">
              <a:rPr lang="es-PE" smtClean="0"/>
              <a:t>3/10/2023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AC4BC6-FC0E-4B01-9463-2D73084522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32A687-3F08-4018-A231-2306E12FAD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1040-2C4F-4EB3-98CD-2D3D776F269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5117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4AF0FCC-0A08-445B-AC1B-BF950A70E4AF}"/>
              </a:ext>
            </a:extLst>
          </p:cNvPr>
          <p:cNvSpPr/>
          <p:nvPr/>
        </p:nvSpPr>
        <p:spPr>
          <a:xfrm>
            <a:off x="0" y="0"/>
            <a:ext cx="121920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/>
              <a:t>APLICANDO ARREGLOS – PROYECTO 1</a:t>
            </a:r>
            <a:endParaRPr lang="es-PE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559D0DA-01E7-453E-A7EF-B0042C94C27A}"/>
              </a:ext>
            </a:extLst>
          </p:cNvPr>
          <p:cNvSpPr/>
          <p:nvPr/>
        </p:nvSpPr>
        <p:spPr>
          <a:xfrm>
            <a:off x="11517744" y="0"/>
            <a:ext cx="674255" cy="575734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9AE3D68-2973-40F5-9F44-7A89818CCCFC}"/>
              </a:ext>
            </a:extLst>
          </p:cNvPr>
          <p:cNvCxnSpPr/>
          <p:nvPr/>
        </p:nvCxnSpPr>
        <p:spPr>
          <a:xfrm flipV="1">
            <a:off x="11517744" y="0"/>
            <a:ext cx="674255" cy="575734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0A5F1BC0-819B-4506-8284-7A6F406B9A36}"/>
              </a:ext>
            </a:extLst>
          </p:cNvPr>
          <p:cNvCxnSpPr/>
          <p:nvPr/>
        </p:nvCxnSpPr>
        <p:spPr>
          <a:xfrm flipH="1" flipV="1">
            <a:off x="11517744" y="0"/>
            <a:ext cx="674256" cy="575734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63F499FD-581F-4A8A-8A0B-F1724BBE993A}"/>
              </a:ext>
            </a:extLst>
          </p:cNvPr>
          <p:cNvSpPr/>
          <p:nvPr/>
        </p:nvSpPr>
        <p:spPr>
          <a:xfrm>
            <a:off x="9236" y="932872"/>
            <a:ext cx="4091709" cy="979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Tamaño del arreglo:</a:t>
            </a:r>
            <a:endParaRPr lang="es-P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63ED39D-CA75-4515-9B41-339D5FF018C1}"/>
              </a:ext>
            </a:extLst>
          </p:cNvPr>
          <p:cNvSpPr txBox="1"/>
          <p:nvPr/>
        </p:nvSpPr>
        <p:spPr>
          <a:xfrm>
            <a:off x="9237" y="575734"/>
            <a:ext cx="409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Datos</a:t>
            </a:r>
            <a:endParaRPr lang="es-PE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F88B12A7-3CDB-4806-B5C1-12E75BCA1587}"/>
              </a:ext>
            </a:extLst>
          </p:cNvPr>
          <p:cNvSpPr/>
          <p:nvPr/>
        </p:nvSpPr>
        <p:spPr>
          <a:xfrm>
            <a:off x="2198255" y="1200727"/>
            <a:ext cx="1330036" cy="4618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D9D17FA-C1BE-4E67-9E6F-F7E16AE06D76}"/>
              </a:ext>
            </a:extLst>
          </p:cNvPr>
          <p:cNvSpPr/>
          <p:nvPr/>
        </p:nvSpPr>
        <p:spPr>
          <a:xfrm>
            <a:off x="4318000" y="932872"/>
            <a:ext cx="7864763" cy="979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P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13D9CD3-13E9-4092-A95B-AA3B29CFAB70}"/>
              </a:ext>
            </a:extLst>
          </p:cNvPr>
          <p:cNvSpPr txBox="1"/>
          <p:nvPr/>
        </p:nvSpPr>
        <p:spPr>
          <a:xfrm>
            <a:off x="4318001" y="575734"/>
            <a:ext cx="409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Acciones</a:t>
            </a:r>
            <a:endParaRPr lang="es-PE" dirty="0"/>
          </a:p>
        </p:txBody>
      </p:sp>
      <p:sp>
        <p:nvSpPr>
          <p:cNvPr id="15" name="Rectángulo: biselado 14">
            <a:extLst>
              <a:ext uri="{FF2B5EF4-FFF2-40B4-BE49-F238E27FC236}">
                <a16:creationId xmlns:a16="http://schemas.microsoft.com/office/drawing/2014/main" id="{1CCE09E2-FA43-4BF0-B6C1-28461A8C7F47}"/>
              </a:ext>
            </a:extLst>
          </p:cNvPr>
          <p:cNvSpPr/>
          <p:nvPr/>
        </p:nvSpPr>
        <p:spPr>
          <a:xfrm>
            <a:off x="5331689" y="1040569"/>
            <a:ext cx="1662545" cy="720436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Procesar</a:t>
            </a:r>
            <a:endParaRPr lang="es-PE" dirty="0"/>
          </a:p>
        </p:txBody>
      </p:sp>
      <p:sp>
        <p:nvSpPr>
          <p:cNvPr id="16" name="Rectángulo: biselado 15">
            <a:extLst>
              <a:ext uri="{FF2B5EF4-FFF2-40B4-BE49-F238E27FC236}">
                <a16:creationId xmlns:a16="http://schemas.microsoft.com/office/drawing/2014/main" id="{02D4C6B8-B655-48E3-A4B9-4F44F85F5B07}"/>
              </a:ext>
            </a:extLst>
          </p:cNvPr>
          <p:cNvSpPr/>
          <p:nvPr/>
        </p:nvSpPr>
        <p:spPr>
          <a:xfrm>
            <a:off x="7419108" y="1059042"/>
            <a:ext cx="1662545" cy="720436"/>
          </a:xfrm>
          <a:prstGeom prst="beve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Limpiar</a:t>
            </a:r>
            <a:endParaRPr lang="es-PE" dirty="0"/>
          </a:p>
        </p:txBody>
      </p:sp>
      <p:sp>
        <p:nvSpPr>
          <p:cNvPr id="17" name="Rectángulo: biselado 16">
            <a:extLst>
              <a:ext uri="{FF2B5EF4-FFF2-40B4-BE49-F238E27FC236}">
                <a16:creationId xmlns:a16="http://schemas.microsoft.com/office/drawing/2014/main" id="{2B8236F8-881A-4CB0-8172-A21DBD1BC849}"/>
              </a:ext>
            </a:extLst>
          </p:cNvPr>
          <p:cNvSpPr/>
          <p:nvPr/>
        </p:nvSpPr>
        <p:spPr>
          <a:xfrm>
            <a:off x="9497288" y="1040569"/>
            <a:ext cx="1662545" cy="720436"/>
          </a:xfrm>
          <a:prstGeom prst="beve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Salir</a:t>
            </a:r>
            <a:endParaRPr lang="es-PE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4DBF3DF7-3BAD-4352-BD0B-26893BBCA6B7}"/>
              </a:ext>
            </a:extLst>
          </p:cNvPr>
          <p:cNvSpPr/>
          <p:nvPr/>
        </p:nvSpPr>
        <p:spPr>
          <a:xfrm>
            <a:off x="10392" y="2269066"/>
            <a:ext cx="12171215" cy="45889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P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DE28A36-6689-4963-B1DE-646C90EC59F5}"/>
              </a:ext>
            </a:extLst>
          </p:cNvPr>
          <p:cNvSpPr txBox="1"/>
          <p:nvPr/>
        </p:nvSpPr>
        <p:spPr>
          <a:xfrm>
            <a:off x="10393" y="1911928"/>
            <a:ext cx="409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Reporte</a:t>
            </a:r>
            <a:endParaRPr lang="es-PE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FD4CE63-8B29-4BD2-83C0-11ED172DB6C9}"/>
              </a:ext>
            </a:extLst>
          </p:cNvPr>
          <p:cNvSpPr txBox="1"/>
          <p:nvPr/>
        </p:nvSpPr>
        <p:spPr>
          <a:xfrm>
            <a:off x="226292" y="3482170"/>
            <a:ext cx="110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Arreglo:</a:t>
            </a:r>
            <a:endParaRPr lang="es-PE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66858FF-159E-4EA8-BC27-93BD97B153AC}"/>
              </a:ext>
            </a:extLst>
          </p:cNvPr>
          <p:cNvSpPr txBox="1"/>
          <p:nvPr/>
        </p:nvSpPr>
        <p:spPr>
          <a:xfrm>
            <a:off x="226292" y="4097713"/>
            <a:ext cx="110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Pares:</a:t>
            </a:r>
            <a:endParaRPr lang="es-PE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E28CA62-E9E2-4A3A-84BD-6E37D2410F70}"/>
              </a:ext>
            </a:extLst>
          </p:cNvPr>
          <p:cNvSpPr txBox="1"/>
          <p:nvPr/>
        </p:nvSpPr>
        <p:spPr>
          <a:xfrm>
            <a:off x="226292" y="4713256"/>
            <a:ext cx="110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Impares:</a:t>
            </a:r>
            <a:endParaRPr lang="es-PE" dirty="0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1E6E3D0B-3FDC-4767-A01F-F2819BE9B39C}"/>
              </a:ext>
            </a:extLst>
          </p:cNvPr>
          <p:cNvSpPr/>
          <p:nvPr/>
        </p:nvSpPr>
        <p:spPr>
          <a:xfrm>
            <a:off x="1582882" y="3477735"/>
            <a:ext cx="8047180" cy="3693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8359BD6E-E43A-4F01-B1E0-1D8374ECD63D}"/>
              </a:ext>
            </a:extLst>
          </p:cNvPr>
          <p:cNvSpPr/>
          <p:nvPr/>
        </p:nvSpPr>
        <p:spPr>
          <a:xfrm>
            <a:off x="1582882" y="4102514"/>
            <a:ext cx="8047180" cy="3693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09FA85CB-5FEC-417F-9861-C0FA03D0D5D4}"/>
              </a:ext>
            </a:extLst>
          </p:cNvPr>
          <p:cNvSpPr/>
          <p:nvPr/>
        </p:nvSpPr>
        <p:spPr>
          <a:xfrm>
            <a:off x="1545936" y="4713256"/>
            <a:ext cx="8047180" cy="3693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78FC3971-7D38-4384-BEBA-0EAC9E421376}"/>
              </a:ext>
            </a:extLst>
          </p:cNvPr>
          <p:cNvSpPr txBox="1"/>
          <p:nvPr/>
        </p:nvSpPr>
        <p:spPr>
          <a:xfrm>
            <a:off x="9873674" y="2715673"/>
            <a:ext cx="110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Suma</a:t>
            </a:r>
            <a:endParaRPr lang="es-PE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45738E72-6E89-4A50-BB90-21EB277364D5}"/>
              </a:ext>
            </a:extLst>
          </p:cNvPr>
          <p:cNvSpPr txBox="1"/>
          <p:nvPr/>
        </p:nvSpPr>
        <p:spPr>
          <a:xfrm>
            <a:off x="9776688" y="3484539"/>
            <a:ext cx="110374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Suma</a:t>
            </a:r>
            <a:endParaRPr lang="es-PE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D6551BC4-1200-456F-A6A2-161BEB4AE75D}"/>
              </a:ext>
            </a:extLst>
          </p:cNvPr>
          <p:cNvSpPr txBox="1"/>
          <p:nvPr/>
        </p:nvSpPr>
        <p:spPr>
          <a:xfrm>
            <a:off x="9776686" y="4097713"/>
            <a:ext cx="110374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Suma</a:t>
            </a:r>
            <a:endParaRPr lang="es-PE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8E3E20E-2AF0-43CA-BDE6-C645C4128D5C}"/>
              </a:ext>
            </a:extLst>
          </p:cNvPr>
          <p:cNvSpPr txBox="1"/>
          <p:nvPr/>
        </p:nvSpPr>
        <p:spPr>
          <a:xfrm>
            <a:off x="9776686" y="4710887"/>
            <a:ext cx="110374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Suma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086903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</Words>
  <Application>Microsoft Office PowerPoint</Application>
  <PresentationFormat>Panorámica</PresentationFormat>
  <Paragraphs>15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PROFESOR</dc:creator>
  <cp:lastModifiedBy>PROFESOR</cp:lastModifiedBy>
  <cp:revision>2</cp:revision>
  <dcterms:created xsi:type="dcterms:W3CDTF">2023-10-03T21:56:46Z</dcterms:created>
  <dcterms:modified xsi:type="dcterms:W3CDTF">2023-10-03T21:59:41Z</dcterms:modified>
</cp:coreProperties>
</file>