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AF9EF-4E96-5026-4A94-25ABFDE8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1958F-8268-04FC-2858-3D079004D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98967-2874-D3E7-B7C6-EBA8CBFE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3E814-BEE8-C572-FADD-C3BC1EBF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5140D-D803-525A-3D53-C38F7C9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1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7381-59C3-B120-DED0-9932483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363B2-0BF3-DCC9-7242-6F024D42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20D90-9CB8-0BCC-1DB6-101101D1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43832-F69E-C5AB-7D1C-E1F6EC85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DC59D-D100-9E80-D43E-758E223E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8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8F6DB-C630-2BA1-87AF-293E8EC12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55A0B9-A2FA-78A9-5441-A6F4D101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C5A9E-86D2-DA45-4D1C-10AFC17F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087DE-7E0D-0EB1-B847-30453B0F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3F88F-93B3-F782-C68F-2AC1F84C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1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EFEB-EDE4-7F34-57BB-AD6EE3CC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F658C-2459-351C-FA2F-54EC3CDA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13D89-830E-9DFE-0AEC-56721BCF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BFE43-B894-845A-2CFF-79F2777A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70E94-BD05-EA41-7E3F-0C9E102A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67BBF-1020-D021-94DF-D78CC70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2A01A-C029-E8BC-82C0-D4B0C5E3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9C91F-FC05-EB17-737F-9C4F9AE1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E37E7-C805-ED4C-4255-DCCF114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A82D3-1AFA-90A6-94A7-B613DC55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65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B7DB5-74B5-F461-34F0-F05D2C91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7187F-BF71-50F4-E666-464A0B82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C11847-2E55-61F3-6E92-645534ED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7BA101-7001-E041-A53B-17544B43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7B854-66E3-34E0-17A0-43127CFB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9AA86-6E3F-339F-82F8-3743B7C0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90C32-379C-4DC0-8F9D-54D4815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A1BC3-9DA3-C0AB-2416-4AC729C1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6F409-AEA2-7EA7-3F11-8A51E62BB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703A3D-49C4-7A82-A665-A9584B8C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8E4CAF-911E-495A-A243-E7B73F407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25400-89CB-C482-793A-B7473CB3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EBD1A1-9A3E-1646-132F-F27B1601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2915C3-B00B-BAE9-6992-471F376C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6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EA851-259D-FD94-387A-64E53405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04569E-DA61-C48E-C9CE-E9B91D4F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68D29-28D4-EA73-0D67-9DB79485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244F48-6204-8605-86C1-D8F61C97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3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2E6C98-0CF9-2B26-EF10-18576FB7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2F37E5-9FEA-8ECF-F05B-E988253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4CCE4D-AD46-353A-6F4F-19AE70A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5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44954-0BEE-4290-6EEC-77335D05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81582-92C1-1E03-42B7-31146BC5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6210E-6BA1-41C2-D6B9-1D62E38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A21CE7-532F-4955-D4E3-B97D9621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7A2C7-5346-FF76-94F1-BAA2948E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6D7059-E7E1-E8E6-331E-82E24427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62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5438C-BB43-1E14-5A31-3FD7C2C6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28DF60-4AB6-850B-4C1F-6E69827D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3FC986-7EC2-8613-A609-03B98D99E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4E494-6F3F-C6C4-51AB-16C0208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310F22-910D-13E9-2C77-090B9376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7D87C-B24B-38F3-F5CE-A3C2EA4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2E8688-58D1-1039-EB86-CA87B15E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56D0E-BFF2-4AA1-F9EF-F7FAD018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0579D-77B2-7468-DB28-087D8B48C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F67A-E046-4998-A53F-78ABCA25AA4F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20566-248F-014D-8C59-8B5AB074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D8CC7-A104-606E-F973-EEEF3EF2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EF60-F794-4E35-9250-895F7DA812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82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4FD6F3-C2B4-1AA0-316F-16A6F82C6946}"/>
              </a:ext>
            </a:extLst>
          </p:cNvPr>
          <p:cNvSpPr/>
          <p:nvPr/>
        </p:nvSpPr>
        <p:spPr>
          <a:xfrm>
            <a:off x="4961106" y="1225685"/>
            <a:ext cx="2081720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CuentaAbstract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4F0122-DE83-FF89-A97B-D6312946BB15}"/>
              </a:ext>
            </a:extLst>
          </p:cNvPr>
          <p:cNvSpPr/>
          <p:nvPr/>
        </p:nvSpPr>
        <p:spPr>
          <a:xfrm>
            <a:off x="4961106" y="4131012"/>
            <a:ext cx="2081720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CuentaJoven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1D1C9B-FFEB-431D-90A6-E392E0B4BD4C}"/>
              </a:ext>
            </a:extLst>
          </p:cNvPr>
          <p:cNvSpPr/>
          <p:nvPr/>
        </p:nvSpPr>
        <p:spPr>
          <a:xfrm>
            <a:off x="2574587" y="4131012"/>
            <a:ext cx="2081720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CuentaSueldo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4D48B2-537C-7DC8-7A5C-62941CE5112A}"/>
              </a:ext>
            </a:extLst>
          </p:cNvPr>
          <p:cNvSpPr/>
          <p:nvPr/>
        </p:nvSpPr>
        <p:spPr>
          <a:xfrm>
            <a:off x="7347625" y="4131011"/>
            <a:ext cx="2081720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Factura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3609B3E-B59B-AD50-2064-4C89F1CD230F}"/>
              </a:ext>
            </a:extLst>
          </p:cNvPr>
          <p:cNvSpPr/>
          <p:nvPr/>
        </p:nvSpPr>
        <p:spPr>
          <a:xfrm>
            <a:off x="5734455" y="2169267"/>
            <a:ext cx="515566" cy="3112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4FBE704-EA2F-524D-E20B-51DAD15D54F1}"/>
              </a:ext>
            </a:extLst>
          </p:cNvPr>
          <p:cNvCxnSpPr>
            <a:stCxn id="8" idx="3"/>
            <a:endCxn id="6" idx="0"/>
          </p:cNvCxnSpPr>
          <p:nvPr/>
        </p:nvCxnSpPr>
        <p:spPr>
          <a:xfrm rot="5400000">
            <a:off x="3978613" y="2117387"/>
            <a:ext cx="1650460" cy="2376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B586FFE3-7D5C-41AD-F881-B29583A3A84A}"/>
              </a:ext>
            </a:extLst>
          </p:cNvPr>
          <p:cNvCxnSpPr>
            <a:stCxn id="8" idx="3"/>
            <a:endCxn id="5" idx="0"/>
          </p:cNvCxnSpPr>
          <p:nvPr/>
        </p:nvCxnSpPr>
        <p:spPr>
          <a:xfrm rot="16200000" flipH="1">
            <a:off x="5171872" y="3300918"/>
            <a:ext cx="1650460" cy="97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AABC479-8C93-6123-8226-D91EF829523A}"/>
              </a:ext>
            </a:extLst>
          </p:cNvPr>
          <p:cNvCxnSpPr>
            <a:stCxn id="8" idx="3"/>
            <a:endCxn id="7" idx="0"/>
          </p:cNvCxnSpPr>
          <p:nvPr/>
        </p:nvCxnSpPr>
        <p:spPr>
          <a:xfrm rot="16200000" flipH="1">
            <a:off x="6365132" y="2107657"/>
            <a:ext cx="1650459" cy="23962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561A98B-D8D8-8F8A-F137-44BD0AB48C6B}"/>
              </a:ext>
            </a:extLst>
          </p:cNvPr>
          <p:cNvCxnSpPr/>
          <p:nvPr/>
        </p:nvCxnSpPr>
        <p:spPr>
          <a:xfrm flipH="1">
            <a:off x="7300609" y="3343066"/>
            <a:ext cx="2393004" cy="2198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6B425F2-5D4A-9E80-238E-538BFCD2379D}"/>
              </a:ext>
            </a:extLst>
          </p:cNvPr>
          <p:cNvCxnSpPr>
            <a:cxnSpLocks/>
          </p:cNvCxnSpPr>
          <p:nvPr/>
        </p:nvCxnSpPr>
        <p:spPr>
          <a:xfrm flipH="1" flipV="1">
            <a:off x="7324117" y="3657600"/>
            <a:ext cx="2105228" cy="1883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0B9403-AC31-B5CC-7BB0-E19346E82170}"/>
              </a:ext>
            </a:extLst>
          </p:cNvPr>
          <p:cNvSpPr txBox="1"/>
          <p:nvPr/>
        </p:nvSpPr>
        <p:spPr>
          <a:xfrm>
            <a:off x="9617413" y="4131010"/>
            <a:ext cx="164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Principio de sustitución de </a:t>
            </a:r>
            <a:r>
              <a:rPr lang="es-ES" dirty="0" err="1"/>
              <a:t>Liskov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4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097F8D-5110-CEA8-B76F-5BFC388B2579}"/>
              </a:ext>
            </a:extLst>
          </p:cNvPr>
          <p:cNvSpPr txBox="1"/>
          <p:nvPr/>
        </p:nvSpPr>
        <p:spPr>
          <a:xfrm>
            <a:off x="2840479" y="2188724"/>
            <a:ext cx="16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endParaRPr lang="es-ES" sz="3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D46903AE-203C-78F2-FA78-A43D492B864F}"/>
              </a:ext>
            </a:extLst>
          </p:cNvPr>
          <p:cNvSpPr/>
          <p:nvPr/>
        </p:nvSpPr>
        <p:spPr>
          <a:xfrm>
            <a:off x="6682901" y="1972004"/>
            <a:ext cx="2733473" cy="1079770"/>
          </a:xfrm>
          <a:prstGeom prst="cube">
            <a:avLst>
              <a:gd name="adj" fmla="val 150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Objeto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DFC34A1-EB47-5667-0E9D-2CA6F9840870}"/>
              </a:ext>
            </a:extLst>
          </p:cNvPr>
          <p:cNvCxnSpPr>
            <a:stCxn id="3" idx="2"/>
          </p:cNvCxnSpPr>
          <p:nvPr/>
        </p:nvCxnSpPr>
        <p:spPr>
          <a:xfrm flipH="1">
            <a:off x="4163438" y="2593358"/>
            <a:ext cx="2519463" cy="1365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F26EC78-83F6-9A51-32DC-808A076520B8}"/>
              </a:ext>
            </a:extLst>
          </p:cNvPr>
          <p:cNvSpPr txBox="1"/>
          <p:nvPr/>
        </p:nvSpPr>
        <p:spPr>
          <a:xfrm>
            <a:off x="6750996" y="3167390"/>
            <a:ext cx="3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Tipo: Clase2</a:t>
            </a:r>
          </a:p>
          <a:p>
            <a:pPr marL="457200" indent="-457200">
              <a:buFontTx/>
              <a:buChar char="-"/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sumar(…)</a:t>
            </a:r>
          </a:p>
          <a:p>
            <a:pPr marL="457200" indent="-457200">
              <a:buFontTx/>
              <a:buChar char="-"/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Factorial(…)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96A541-BF73-8BDB-7FE3-4209DF09B9E3}"/>
              </a:ext>
            </a:extLst>
          </p:cNvPr>
          <p:cNvSpPr txBox="1"/>
          <p:nvPr/>
        </p:nvSpPr>
        <p:spPr>
          <a:xfrm>
            <a:off x="2710774" y="3167390"/>
            <a:ext cx="3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Tipo: Clase1</a:t>
            </a:r>
          </a:p>
          <a:p>
            <a:pPr marL="457200" indent="-457200">
              <a:buFontTx/>
              <a:buChar char="-"/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sumar(…)</a:t>
            </a:r>
          </a:p>
          <a:p>
            <a:pPr marL="457200" indent="-457200">
              <a:buFontTx/>
              <a:buChar char="-"/>
            </a:pP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4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097F8D-5110-CEA8-B76F-5BFC388B2579}"/>
              </a:ext>
            </a:extLst>
          </p:cNvPr>
          <p:cNvSpPr txBox="1"/>
          <p:nvPr/>
        </p:nvSpPr>
        <p:spPr>
          <a:xfrm>
            <a:off x="643930" y="409619"/>
            <a:ext cx="10905339" cy="58023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Clase2 </a:t>
            </a:r>
            <a:r>
              <a:rPr lang="es-ES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32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r>
              <a:rPr lang="es-ES" sz="32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new Clase1(); // Error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Clase3();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Clase3 alfa = new Clase3();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3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bean</a:t>
            </a:r>
            <a:r>
              <a:rPr lang="es-E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alfa;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49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Gustavo Coronel Castillo</dc:creator>
  <cp:lastModifiedBy>Eric Gustavo Coronel Castillo</cp:lastModifiedBy>
  <cp:revision>2</cp:revision>
  <dcterms:created xsi:type="dcterms:W3CDTF">2024-09-26T13:38:14Z</dcterms:created>
  <dcterms:modified xsi:type="dcterms:W3CDTF">2024-09-26T17:20:50Z</dcterms:modified>
</cp:coreProperties>
</file>