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61422-20ED-4448-AD5C-EB65CAC64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E9254A-EA39-408D-A9C1-21F04AA80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6ABE21-C8C4-4EE1-BE03-0BE8AD31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BF40-A74E-4552-8EA0-F6AA6952769D}" type="datetimeFigureOut">
              <a:rPr lang="es-PE" smtClean="0"/>
              <a:t>28/03/2025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9CAA43-C9C7-4706-8595-A56C3D28C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FFD447-6C77-4B74-B57F-8F0F6A69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C329-4D41-4585-965B-6FA88687BB6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845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22CAE-EE09-4D38-A20C-248CF21D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9B6246-2B4A-4CBB-B481-89728BA55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6EA9C4-BD25-496F-8AF7-E6A805C04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BF40-A74E-4552-8EA0-F6AA6952769D}" type="datetimeFigureOut">
              <a:rPr lang="es-PE" smtClean="0"/>
              <a:t>28/03/2025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964751-D173-4310-B457-37A3164D9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006EA3-68B3-4A0D-BEB3-1D4D0C2C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C329-4D41-4585-965B-6FA88687BB6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189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5729D4-ABE1-4833-BF63-69C19685C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04457D-8E39-416D-BC29-9A611F0E1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121BF4-DE1A-43AA-A3A7-99ABAC7B7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BF40-A74E-4552-8EA0-F6AA6952769D}" type="datetimeFigureOut">
              <a:rPr lang="es-PE" smtClean="0"/>
              <a:t>28/03/2025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229312-9181-4268-898D-28CF94B6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759986-5B5C-4F77-8C72-1D51E0313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C329-4D41-4585-965B-6FA88687BB6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155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6C8A9-3CE3-4E11-AF36-B35750073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15528E-09AC-4F03-A40F-6699E7080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89BC53-CE66-4354-8478-659B89D8B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BF40-A74E-4552-8EA0-F6AA6952769D}" type="datetimeFigureOut">
              <a:rPr lang="es-PE" smtClean="0"/>
              <a:t>28/03/2025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B8C0D2-2DF3-45EA-B402-33FC9B51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39E231-E83D-4A04-AF38-881102F08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C329-4D41-4585-965B-6FA88687BB6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188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64061-100E-41A7-A55D-5994B3E52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ACE14F-997B-48C0-8EA0-B3D98E51A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27B961-DBAD-4363-81AE-2615C237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BF40-A74E-4552-8EA0-F6AA6952769D}" type="datetimeFigureOut">
              <a:rPr lang="es-PE" smtClean="0"/>
              <a:t>28/03/2025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F25359-40A2-4CBA-835F-D1AC0BC2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DC0C85-4C8C-4397-BD7A-7249EC1D8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C329-4D41-4585-965B-6FA88687BB6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078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F1EDA-8A95-459F-8A6B-4197F01C6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BFB531-A614-4295-B371-29BE6D384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D30097-81B4-4409-9211-3B21EDAAB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D94B14-EAF9-4D35-877D-9E4FD746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BF40-A74E-4552-8EA0-F6AA6952769D}" type="datetimeFigureOut">
              <a:rPr lang="es-PE" smtClean="0"/>
              <a:t>28/03/2025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3EB60A-80BB-4218-A818-2A5D26391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946FC9-F7F3-471C-837D-891BF268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C329-4D41-4585-965B-6FA88687BB6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256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0D8AA-7EA0-414F-8A55-8ED22D94B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D6C428-A6F1-4574-AA58-324500D7B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8C9066-D9D0-4D05-87C0-106CC02AB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9010B4-49A4-472B-858C-1DB8394ED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4BB32D-F730-4CCF-9849-B37AEB590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A3DBB7F-F079-44CF-A69B-E3A6E9924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BF40-A74E-4552-8EA0-F6AA6952769D}" type="datetimeFigureOut">
              <a:rPr lang="es-PE" smtClean="0"/>
              <a:t>28/03/2025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B760394-A625-4F80-8302-5FFC65C73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86621A3-0ED1-4F97-83E0-8951D33C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C329-4D41-4585-965B-6FA88687BB6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6454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9EF20-5363-4781-9D45-A63C4A0A9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2814CF5-EB17-4C45-8ECC-0E8DBC2A1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BF40-A74E-4552-8EA0-F6AA6952769D}" type="datetimeFigureOut">
              <a:rPr lang="es-PE" smtClean="0"/>
              <a:t>28/03/2025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3739DB4-2A9B-4BA0-8723-DB0B310C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ECCC73-EE15-4A3E-BA18-B948331A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C329-4D41-4585-965B-6FA88687BB6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177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21F2EF1-992E-40B0-A236-168840240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BF40-A74E-4552-8EA0-F6AA6952769D}" type="datetimeFigureOut">
              <a:rPr lang="es-PE" smtClean="0"/>
              <a:t>28/03/2025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E5FF355-52C6-4D5C-9B96-071B4907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7ACA17-5B0D-499C-BF72-7A5B1471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C329-4D41-4585-965B-6FA88687BB6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833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894D3-C20F-4159-B9F6-9BF836A4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BD78BA-694C-4746-B34F-C08D095AA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35D02D-12D9-41DB-A261-4FC864031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17925B-4CCD-4EE0-8113-9F8C2648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BF40-A74E-4552-8EA0-F6AA6952769D}" type="datetimeFigureOut">
              <a:rPr lang="es-PE" smtClean="0"/>
              <a:t>28/03/2025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F5AA40-0B47-4BE1-A82A-694801994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CD0785-A6E3-4D68-924B-B63A2B59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C329-4D41-4585-965B-6FA88687BB6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923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1CFD7-F21C-4934-9BCE-F7250189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E01F10C-3C7F-4768-AAE6-3C63704F2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1B664F-EA09-47C0-9834-E1F25FDB9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FE616C-7A81-40CF-BA42-377997E4C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BF40-A74E-4552-8EA0-F6AA6952769D}" type="datetimeFigureOut">
              <a:rPr lang="es-PE" smtClean="0"/>
              <a:t>28/03/2025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E61251-BF02-4A17-A0FE-580B886C4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839FC1-6BFF-4560-90EE-A032D879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C329-4D41-4585-965B-6FA88687BB6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720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6ED9DC3-4ECB-4087-81BC-A7F421BDB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CA16C2-78A1-4B47-806B-1A2FC81F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B63F95-5601-4547-A76E-17C5DA309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EBF40-A74E-4552-8EA0-F6AA6952769D}" type="datetimeFigureOut">
              <a:rPr lang="es-PE" smtClean="0"/>
              <a:t>28/03/2025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9B58CF-2960-4703-B753-F71756660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8BE466-420C-4AAD-9512-94E76876F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AC329-4D41-4585-965B-6FA88687BB6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15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5BE927E5-4019-41E3-9870-407EB7BCD3E1}"/>
              </a:ext>
            </a:extLst>
          </p:cNvPr>
          <p:cNvSpPr/>
          <p:nvPr/>
        </p:nvSpPr>
        <p:spPr>
          <a:xfrm>
            <a:off x="3345627" y="1809080"/>
            <a:ext cx="4410637" cy="23541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800" dirty="0" err="1">
                <a:solidFill>
                  <a:schemeClr val="tx1"/>
                </a:solidFill>
              </a:rPr>
              <a:t>getDatos</a:t>
            </a:r>
            <a:endParaRPr lang="es-PE" sz="2800" dirty="0">
              <a:solidFill>
                <a:schemeClr val="tx1"/>
              </a:solidFill>
            </a:endParaRP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95889798-9BD7-4808-B15F-B5988F72B564}"/>
              </a:ext>
            </a:extLst>
          </p:cNvPr>
          <p:cNvSpPr/>
          <p:nvPr/>
        </p:nvSpPr>
        <p:spPr>
          <a:xfrm>
            <a:off x="2667896" y="2678654"/>
            <a:ext cx="677731" cy="750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DC565B60-83C9-4DAD-B061-8482852FD7B1}"/>
              </a:ext>
            </a:extLst>
          </p:cNvPr>
          <p:cNvSpPr/>
          <p:nvPr/>
        </p:nvSpPr>
        <p:spPr>
          <a:xfrm>
            <a:off x="7756264" y="2678654"/>
            <a:ext cx="677731" cy="750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9859B36-8DB7-4D4C-A777-A4AA528FC42D}"/>
              </a:ext>
            </a:extLst>
          </p:cNvPr>
          <p:cNvSpPr txBox="1"/>
          <p:nvPr/>
        </p:nvSpPr>
        <p:spPr>
          <a:xfrm>
            <a:off x="1575995" y="2872291"/>
            <a:ext cx="97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Nothing</a:t>
            </a:r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C0E9AD9-D403-4B75-A87F-389E493C0353}"/>
              </a:ext>
            </a:extLst>
          </p:cNvPr>
          <p:cNvSpPr txBox="1"/>
          <p:nvPr/>
        </p:nvSpPr>
        <p:spPr>
          <a:xfrm>
            <a:off x="8444752" y="2872291"/>
            <a:ext cx="97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int</a:t>
            </a:r>
            <a:r>
              <a:rPr lang="es-PE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144117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5BE927E5-4019-41E3-9870-407EB7BCD3E1}"/>
              </a:ext>
            </a:extLst>
          </p:cNvPr>
          <p:cNvSpPr/>
          <p:nvPr/>
        </p:nvSpPr>
        <p:spPr>
          <a:xfrm>
            <a:off x="3345627" y="1809080"/>
            <a:ext cx="4410637" cy="23541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800" dirty="0" err="1">
                <a:solidFill>
                  <a:schemeClr val="tx1"/>
                </a:solidFill>
              </a:rPr>
              <a:t>getMenor</a:t>
            </a:r>
            <a:endParaRPr lang="es-PE" sz="2800" dirty="0">
              <a:solidFill>
                <a:schemeClr val="tx1"/>
              </a:solidFill>
            </a:endParaRP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95889798-9BD7-4808-B15F-B5988F72B564}"/>
              </a:ext>
            </a:extLst>
          </p:cNvPr>
          <p:cNvSpPr/>
          <p:nvPr/>
        </p:nvSpPr>
        <p:spPr>
          <a:xfrm>
            <a:off x="2667896" y="2678654"/>
            <a:ext cx="677731" cy="750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DC565B60-83C9-4DAD-B061-8482852FD7B1}"/>
              </a:ext>
            </a:extLst>
          </p:cNvPr>
          <p:cNvSpPr/>
          <p:nvPr/>
        </p:nvSpPr>
        <p:spPr>
          <a:xfrm>
            <a:off x="7756264" y="2678654"/>
            <a:ext cx="677731" cy="750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9859B36-8DB7-4D4C-A777-A4AA528FC42D}"/>
              </a:ext>
            </a:extLst>
          </p:cNvPr>
          <p:cNvSpPr txBox="1"/>
          <p:nvPr/>
        </p:nvSpPr>
        <p:spPr>
          <a:xfrm>
            <a:off x="1575995" y="2872291"/>
            <a:ext cx="97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arreglo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C0E9AD9-D403-4B75-A87F-389E493C0353}"/>
              </a:ext>
            </a:extLst>
          </p:cNvPr>
          <p:cNvSpPr txBox="1"/>
          <p:nvPr/>
        </p:nvSpPr>
        <p:spPr>
          <a:xfrm>
            <a:off x="8444752" y="2872291"/>
            <a:ext cx="97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int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5208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5BE927E5-4019-41E3-9870-407EB7BCD3E1}"/>
              </a:ext>
            </a:extLst>
          </p:cNvPr>
          <p:cNvSpPr/>
          <p:nvPr/>
        </p:nvSpPr>
        <p:spPr>
          <a:xfrm>
            <a:off x="3345627" y="1809080"/>
            <a:ext cx="4410637" cy="23541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800" dirty="0" err="1">
                <a:solidFill>
                  <a:schemeClr val="tx1"/>
                </a:solidFill>
              </a:rPr>
              <a:t>sonIguales</a:t>
            </a:r>
            <a:endParaRPr lang="es-PE" sz="2800" dirty="0">
              <a:solidFill>
                <a:schemeClr val="tx1"/>
              </a:solidFill>
            </a:endParaRP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95889798-9BD7-4808-B15F-B5988F72B564}"/>
              </a:ext>
            </a:extLst>
          </p:cNvPr>
          <p:cNvSpPr/>
          <p:nvPr/>
        </p:nvSpPr>
        <p:spPr>
          <a:xfrm>
            <a:off x="2667896" y="2678654"/>
            <a:ext cx="677731" cy="750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DC565B60-83C9-4DAD-B061-8482852FD7B1}"/>
              </a:ext>
            </a:extLst>
          </p:cNvPr>
          <p:cNvSpPr/>
          <p:nvPr/>
        </p:nvSpPr>
        <p:spPr>
          <a:xfrm>
            <a:off x="7756264" y="2678654"/>
            <a:ext cx="677731" cy="750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9859B36-8DB7-4D4C-A777-A4AA528FC42D}"/>
              </a:ext>
            </a:extLst>
          </p:cNvPr>
          <p:cNvSpPr txBox="1"/>
          <p:nvPr/>
        </p:nvSpPr>
        <p:spPr>
          <a:xfrm>
            <a:off x="1575995" y="2872291"/>
            <a:ext cx="97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arreglo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C0E9AD9-D403-4B75-A87F-389E493C0353}"/>
              </a:ext>
            </a:extLst>
          </p:cNvPr>
          <p:cNvSpPr txBox="1"/>
          <p:nvPr/>
        </p:nvSpPr>
        <p:spPr>
          <a:xfrm>
            <a:off x="8444752" y="2872291"/>
            <a:ext cx="97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boolean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431684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</Words>
  <Application>Microsoft Office PowerPoint</Application>
  <PresentationFormat>Panorámica</PresentationFormat>
  <Paragraphs>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PCE</dc:creator>
  <cp:lastModifiedBy>PCE</cp:lastModifiedBy>
  <cp:revision>2</cp:revision>
  <dcterms:created xsi:type="dcterms:W3CDTF">2025-03-28T13:45:11Z</dcterms:created>
  <dcterms:modified xsi:type="dcterms:W3CDTF">2025-03-28T13:53:40Z</dcterms:modified>
</cp:coreProperties>
</file>