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83AB6-5ADA-BEA8-38B3-16808FA3C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036149-A0B9-3670-BB54-707A31D24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389BD-4232-AD54-3332-812136E5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13F-B192-4BD2-A170-4FB4DBA766A7}" type="datetimeFigureOut">
              <a:rPr lang="es-ES" smtClean="0"/>
              <a:t>14/09/2025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E6B48D-D6DC-BBD4-E0A4-48EDBBFF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F03F0-9411-2231-B1D8-71C54239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036E-CC29-47AB-9D31-A5D099743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18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229BF-9C6B-DD3A-0A9F-6881EC4B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A0B4E9-AC73-F44E-1B0D-905C50B2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3ABE5-89BC-88CD-C648-70055ED0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13F-B192-4BD2-A170-4FB4DBA766A7}" type="datetimeFigureOut">
              <a:rPr lang="es-ES" smtClean="0"/>
              <a:t>14/09/2025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3B3024-49DF-2AAF-C5EE-74DC64A3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5F3B52-4730-8236-37DE-94A34446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036E-CC29-47AB-9D31-A5D099743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09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AEB5BD-6907-E19A-4BE8-8CCF9A733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C536D0-95FE-4DFB-A53E-BA2176297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9824B-00C1-1179-29AC-CFCC5059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13F-B192-4BD2-A170-4FB4DBA766A7}" type="datetimeFigureOut">
              <a:rPr lang="es-ES" smtClean="0"/>
              <a:t>14/09/2025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1B9150-E113-1E6C-331B-95D928CB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58EA3C-CFB4-66B4-2736-C5A58934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036E-CC29-47AB-9D31-A5D099743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6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5578D-888D-CBFD-5817-93EC9DFA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B4D6E8-BC56-1B9E-3340-D1B807C7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DA4CB-9272-9632-2019-3F42677C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13F-B192-4BD2-A170-4FB4DBA766A7}" type="datetimeFigureOut">
              <a:rPr lang="es-ES" smtClean="0"/>
              <a:t>14/09/2025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D6D36-A33E-BCC1-5EA0-62FE6CD3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26C40-9C28-C9E4-DFB5-62C99B63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036E-CC29-47AB-9D31-A5D099743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9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5F9D8-BC31-75A9-B165-1598F0E6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112949-D530-30D6-7CF6-2BC28F7F4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44B710-DB04-B1D3-CA08-097403F1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13F-B192-4BD2-A170-4FB4DBA766A7}" type="datetimeFigureOut">
              <a:rPr lang="es-ES" smtClean="0"/>
              <a:t>14/09/2025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109C0-9506-78FC-21E8-09B65A69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96094E-63D9-C131-5DE2-5661B965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036E-CC29-47AB-9D31-A5D099743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60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672D1-6349-925A-B182-41C2D16A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F060C-7A7A-19ED-4DDB-05B837104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3BFFC7-9C6B-E992-4AB9-08F949D69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737FF7-9711-96F3-306E-E91CA36A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13F-B192-4BD2-A170-4FB4DBA766A7}" type="datetimeFigureOut">
              <a:rPr lang="es-ES" smtClean="0"/>
              <a:t>14/09/2025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7B5200-ABC0-AE4F-9D1F-6CB81FBD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CF22E-21E1-F109-70C6-72992FFF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036E-CC29-47AB-9D31-A5D099743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04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5F357-01B7-9B5E-A181-A71F70F9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57B84B-DF0F-6905-EE8C-5E3B1FD0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C6BBEB-9FA0-1364-C6F3-D6B5323A8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0A2422-75E9-4B04-8024-BF827698A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B41B48-4941-2D4E-3338-FCA54036C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1AC729-BB0F-6730-CAA0-FB108107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13F-B192-4BD2-A170-4FB4DBA766A7}" type="datetimeFigureOut">
              <a:rPr lang="es-ES" smtClean="0"/>
              <a:t>14/09/2025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186A02-5B7C-E406-E1C5-C2EB9ABF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2FAB0F-8B42-6667-84FB-215FE588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036E-CC29-47AB-9D31-A5D099743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76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CFF65-F07E-928D-57D5-1758AF74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1254E7-6B29-5AAF-261D-834BCCE9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13F-B192-4BD2-A170-4FB4DBA766A7}" type="datetimeFigureOut">
              <a:rPr lang="es-ES" smtClean="0"/>
              <a:t>14/09/2025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872E58-54BF-E17E-7FE2-CC95301C1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079686-6E7D-1E3D-6F34-ABC4C30D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036E-CC29-47AB-9D31-A5D099743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0B0B98-068D-7A10-6EFE-C60451D1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13F-B192-4BD2-A170-4FB4DBA766A7}" type="datetimeFigureOut">
              <a:rPr lang="es-ES" smtClean="0"/>
              <a:t>14/09/2025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1E8F5D-83EB-0738-2E1E-675F1DFC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2E53DC-3646-98B0-0F4B-74277A05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036E-CC29-47AB-9D31-A5D099743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18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58C8E-E931-CD08-1A9D-186BB297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B87066-9D3A-0A4A-0BBB-FB8F3F28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EEA2-FFCA-25C9-4D93-24CECB0D1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B668E0-2947-BCE0-33E6-536BBB9D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13F-B192-4BD2-A170-4FB4DBA766A7}" type="datetimeFigureOut">
              <a:rPr lang="es-ES" smtClean="0"/>
              <a:t>14/09/2025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989196-2799-C21B-872C-B2C5626B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7CA299-3C92-2A54-A075-85E3FA96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036E-CC29-47AB-9D31-A5D099743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A45D9-9B53-4B00-0A68-F6E28550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3FB4E9-3C38-D578-576E-1BBB01410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ED0799-0250-45E3-2762-4D6B7A118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9DC121-ED04-8666-1C76-5B3141FF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813F-B192-4BD2-A170-4FB4DBA766A7}" type="datetimeFigureOut">
              <a:rPr lang="es-ES" smtClean="0"/>
              <a:t>14/09/2025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6E1561-421A-5992-6D9A-292B470A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EF777C-C795-9C71-15FC-D3B5186E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036E-CC29-47AB-9D31-A5D099743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05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309425-4FFF-FE19-24E2-D37CD3B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53C95C-4611-499D-595C-CC69562C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8E6B20-53BA-9F1A-F2FE-681F28ED8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C813F-B192-4BD2-A170-4FB4DBA766A7}" type="datetimeFigureOut">
              <a:rPr lang="es-ES" smtClean="0"/>
              <a:t>14/09/2025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D26E2B-3820-F4F0-D29B-2AECED23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3FA19-DACF-1705-D7F5-02FD4FDF4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036E-CC29-47AB-9D31-A5D099743F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93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01D7A58-6A80-E9EA-BB1E-262F0B51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97" y="495000"/>
            <a:ext cx="4829006" cy="5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1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39C59-6B09-2532-B5AD-64831B04E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F2B986-4DA0-9C07-B86C-7C4DC074F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40" y="225000"/>
            <a:ext cx="5159519" cy="64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7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1D26C-06BB-E838-8781-F24D2DB13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3C7BC17-FAAC-9F6C-310A-245083F0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11" y="1917000"/>
            <a:ext cx="8706778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6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AC0EBA-FC63-6116-0B49-FDE2FD36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071" y="1593000"/>
            <a:ext cx="6907858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3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FF9853-AA47-B2EB-0909-E2AFC455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20" y="1791000"/>
            <a:ext cx="8677760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11EB4-E8B3-8DAF-4B9F-DD961674F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0DA5D63-D6A6-B171-E7E6-0F2A19D1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75" y="45000"/>
            <a:ext cx="5725728" cy="676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DAE70BB-4A44-8EB1-4BD4-8F4D11212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356" y="1377000"/>
            <a:ext cx="4924801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05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Coronel</dc:creator>
  <cp:lastModifiedBy>Gustavo Coronel</cp:lastModifiedBy>
  <cp:revision>2</cp:revision>
  <dcterms:created xsi:type="dcterms:W3CDTF">2025-09-14T21:23:55Z</dcterms:created>
  <dcterms:modified xsi:type="dcterms:W3CDTF">2025-09-14T23:56:58Z</dcterms:modified>
</cp:coreProperties>
</file>