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CC2EC-7BB0-01CB-79EE-1E14B62E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1F531-FA04-D90B-756D-B537F1E1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983D7-F7C6-1466-40DA-906693F3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7266B-DCD3-CE5A-C441-1614662B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C4B2E-81D4-ECA8-C754-1286DADA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3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D8CE9-6E4A-5E32-E837-423891D5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02C7A9-2C96-FC63-CB65-24FE33772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11D6B-6B17-45CF-DC7C-D5F583D2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710E0-467B-1F95-00B3-3B7AE7DB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64901-507F-6F0B-C091-68CA047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46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26EB26-47B2-2FE8-F21E-30B8ADE72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4EBF1-A0ED-ABAB-DBE0-60B42363E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F91F5-2D0F-DA7E-3036-E5831BD6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BD9F9-718D-9A78-F0C9-383A1400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1DD71-B098-6957-AC62-E8B4D1F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4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17C0B-B559-CEB4-BA6B-C7E9494B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DD5ED-114D-B622-2BB7-38426D0D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DA260-82A1-218E-9F7E-65DBF232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29325-B5E4-F4AB-05DD-0C00D41C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CB2F5-71F8-7899-1751-4F0D9E1A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9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85610-684B-6835-C6EA-5AD970F0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07983E-63EF-86B0-79A0-D0ABA7637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923B3-D4FD-C603-D81A-034F3521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5CECC-3FA6-35CE-D90F-AEF91475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C10E7-A472-78BE-7394-83C2785F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8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D3BD-CC2D-714B-5984-497D5B38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6E3A2C-5A98-2671-F423-BD4A6C7F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802EFA-406C-F06A-A602-A2837CDF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8C8FD-5F34-D7D3-0F5F-00A652F5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11BF6A-98B8-25BA-9491-31646CAF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26FB8F-5B78-AFF4-80BE-892ACF1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6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60438-E152-2E9A-A9BF-5C11BF40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D9589A-1E70-577A-8F99-2E2EA547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71BCAA-E3FC-B977-BD44-15676987D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A94553-BF50-D8B7-4228-D6A9E90C5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2550A4-C015-36A7-F41A-A4A15715F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2EF5FA-9A3B-5894-32D6-DA25C79C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47C89B-9A69-743B-8C5D-D49A644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C8C392-0347-D85E-5C10-5D8341A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3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5159-15C2-8AEC-3B9F-FBD093DB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276AE-D8C7-B228-A0F4-A394DB19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7770C9-C6F4-3BCE-7D0F-2AD8336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75F58C-D990-A539-D141-DDF53B0E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FBCCE5-42AF-9496-67AF-959AC0A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9C5680-81A4-B27F-7454-DD0E0920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4CF3E5-A1D0-A7C4-DDB7-0DC4EA0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5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23572-3ED4-D4F6-0929-7FC58330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37C1F-4C5E-E31A-B370-1B83BC2A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06E29-9005-4DA4-B658-A966E065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DA64D4-2A85-F128-F711-BBBBFE32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82E57-0F31-01F8-DD54-E56D0310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E04FDE-3A98-B8EC-03E4-F81AD828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4C23D-7B28-0942-458A-3BF48093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734632-639E-9D36-2155-10822811B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27F01-59EE-0B71-6BA3-BB5102D2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A4A39-4B0B-E6F8-7A6A-E51DD7BD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538E0-9279-7DA1-0D42-2594CBE6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C761B6-BF04-942E-D71E-4201C0F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52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49C8BA-A0BA-566E-FA75-8EFBB66D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279FB-B203-849D-D4D9-A2B74670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79925-11EF-91C6-53AC-11C895BE9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FDA2-3317-46F0-A0B4-73C584242929}" type="datetimeFigureOut">
              <a:rPr lang="es-ES" smtClean="0"/>
              <a:t>06/10/2025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5BF925-54F6-B37F-7C93-AAD72198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A61C4-8165-777E-71E0-CBD87B075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31B2-DBF9-4FC5-9956-A04F5F0D43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01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043B54-515B-7ABF-741C-9280536622F2}"/>
              </a:ext>
            </a:extLst>
          </p:cNvPr>
          <p:cNvSpPr txBox="1"/>
          <p:nvPr/>
        </p:nvSpPr>
        <p:spPr>
          <a:xfrm>
            <a:off x="443345" y="217054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Análisis de la Caja Negra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549581-A61E-58F9-98EA-CD0F391B7B7B}"/>
              </a:ext>
            </a:extLst>
          </p:cNvPr>
          <p:cNvSpPr/>
          <p:nvPr/>
        </p:nvSpPr>
        <p:spPr>
          <a:xfrm>
            <a:off x="3851564" y="1828799"/>
            <a:ext cx="3870036" cy="2632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Problema</a:t>
            </a:r>
          </a:p>
          <a:p>
            <a:pPr algn="ctr"/>
            <a:r>
              <a:rPr lang="es-ES" sz="2800" dirty="0"/>
              <a:t>o</a:t>
            </a:r>
          </a:p>
          <a:p>
            <a:pPr algn="ctr"/>
            <a:r>
              <a:rPr lang="es-ES" sz="2800" dirty="0"/>
              <a:t>Requerimiento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CDCB5C5-6E3B-B22F-AF65-F8FDC40B07C3}"/>
              </a:ext>
            </a:extLst>
          </p:cNvPr>
          <p:cNvSpPr/>
          <p:nvPr/>
        </p:nvSpPr>
        <p:spPr>
          <a:xfrm>
            <a:off x="1607128" y="2378363"/>
            <a:ext cx="2244436" cy="153323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Identificar</a:t>
            </a:r>
          </a:p>
          <a:p>
            <a:pPr algn="ctr"/>
            <a:r>
              <a:rPr lang="es-ES" dirty="0"/>
              <a:t>Datos de Entrada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02C7927-4E43-B4CB-772C-B9D87143C0E5}"/>
              </a:ext>
            </a:extLst>
          </p:cNvPr>
          <p:cNvSpPr/>
          <p:nvPr/>
        </p:nvSpPr>
        <p:spPr>
          <a:xfrm>
            <a:off x="7721600" y="2378363"/>
            <a:ext cx="2244436" cy="153323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Identificar</a:t>
            </a:r>
          </a:p>
          <a:p>
            <a:pPr algn="ctr"/>
            <a:r>
              <a:rPr lang="es-ES" dirty="0"/>
              <a:t>Datos de Salida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65F27C-A101-3D22-B023-1FAD7C16DA3D}"/>
              </a:ext>
            </a:extLst>
          </p:cNvPr>
          <p:cNvSpPr/>
          <p:nvPr/>
        </p:nvSpPr>
        <p:spPr>
          <a:xfrm>
            <a:off x="3851564" y="4627418"/>
            <a:ext cx="3870036" cy="1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Restricciones a considerar</a:t>
            </a:r>
          </a:p>
        </p:txBody>
      </p:sp>
    </p:spTree>
    <p:extLst>
      <p:ext uri="{BB962C8B-B14F-4D97-AF65-F5344CB8AC3E}">
        <p14:creationId xmlns:p14="http://schemas.microsoft.com/office/powerpoint/2010/main" val="333936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8DEF42-2194-37CA-C1C1-D08CA5041911}"/>
              </a:ext>
            </a:extLst>
          </p:cNvPr>
          <p:cNvSpPr txBox="1"/>
          <p:nvPr/>
        </p:nvSpPr>
        <p:spPr>
          <a:xfrm>
            <a:off x="443345" y="217054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Divide y Vencerás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CDBD788-BE3C-FA52-02A5-373A5AE8EF16}"/>
              </a:ext>
            </a:extLst>
          </p:cNvPr>
          <p:cNvSpPr/>
          <p:nvPr/>
        </p:nvSpPr>
        <p:spPr>
          <a:xfrm>
            <a:off x="4498110" y="1283856"/>
            <a:ext cx="2392218" cy="868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 o Requerimiento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3532F2A-C8A4-98BF-72DE-46EC47F1A06E}"/>
              </a:ext>
            </a:extLst>
          </p:cNvPr>
          <p:cNvSpPr/>
          <p:nvPr/>
        </p:nvSpPr>
        <p:spPr>
          <a:xfrm>
            <a:off x="1759528" y="3121887"/>
            <a:ext cx="1574799" cy="8659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Proceso 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D431F3-257B-B1CD-42D0-BC6AABE61A8C}"/>
              </a:ext>
            </a:extLst>
          </p:cNvPr>
          <p:cNvSpPr/>
          <p:nvPr/>
        </p:nvSpPr>
        <p:spPr>
          <a:xfrm>
            <a:off x="4906819" y="3121888"/>
            <a:ext cx="1574799" cy="8659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Proceso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BECBF3-2A16-80BF-F23B-F8524C212981}"/>
              </a:ext>
            </a:extLst>
          </p:cNvPr>
          <p:cNvSpPr/>
          <p:nvPr/>
        </p:nvSpPr>
        <p:spPr>
          <a:xfrm>
            <a:off x="7980795" y="3121886"/>
            <a:ext cx="1574799" cy="8659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Proceso 3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B1BAF707-9B6A-B9AB-521C-CF540491AD02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635668" y="1063335"/>
            <a:ext cx="969813" cy="3147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D57D433-689A-CFA4-0156-21F22A1714F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746301" y="1099992"/>
            <a:ext cx="969812" cy="3073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DD129F4-1464-1FDD-675D-5FF704AA1CD3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5209312" y="2636981"/>
            <a:ext cx="96981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57AC84-7811-5834-8EF5-AA980894D328}"/>
              </a:ext>
            </a:extLst>
          </p:cNvPr>
          <p:cNvSpPr txBox="1"/>
          <p:nvPr/>
        </p:nvSpPr>
        <p:spPr>
          <a:xfrm>
            <a:off x="10788073" y="153329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Nivel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013DF43-5184-1E92-1CFD-C53CE56B9047}"/>
              </a:ext>
            </a:extLst>
          </p:cNvPr>
          <p:cNvSpPr txBox="1"/>
          <p:nvPr/>
        </p:nvSpPr>
        <p:spPr>
          <a:xfrm>
            <a:off x="10813471" y="3074613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Nivel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CB19E57-3510-ED49-7879-765AEA6207DD}"/>
              </a:ext>
            </a:extLst>
          </p:cNvPr>
          <p:cNvSpPr/>
          <p:nvPr/>
        </p:nvSpPr>
        <p:spPr>
          <a:xfrm>
            <a:off x="1073729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12705E4-DC9C-A068-B431-086D34813A51}"/>
              </a:ext>
            </a:extLst>
          </p:cNvPr>
          <p:cNvSpPr/>
          <p:nvPr/>
        </p:nvSpPr>
        <p:spPr>
          <a:xfrm>
            <a:off x="2094347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1AB54E0-07F6-15E2-5352-016AA6479BCB}"/>
              </a:ext>
            </a:extLst>
          </p:cNvPr>
          <p:cNvSpPr/>
          <p:nvPr/>
        </p:nvSpPr>
        <p:spPr>
          <a:xfrm>
            <a:off x="3114965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3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1CD15BF-82DA-6006-C6E8-FB035D0C5F0F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5400000">
            <a:off x="1580937" y="3932015"/>
            <a:ext cx="910211" cy="1021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1C845AB-45AC-3E81-FD2E-5CB0FD37E966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2601555" y="3933169"/>
            <a:ext cx="910211" cy="1019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948C46F-1CF3-52EF-422E-01D008E9D1EA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5400000">
            <a:off x="2091246" y="4442324"/>
            <a:ext cx="910211" cy="1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B590AB7-FDCE-71B1-F53F-EA660C3B4817}"/>
              </a:ext>
            </a:extLst>
          </p:cNvPr>
          <p:cNvSpPr/>
          <p:nvPr/>
        </p:nvSpPr>
        <p:spPr>
          <a:xfrm>
            <a:off x="4215824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B694462-DCF6-63F0-48D3-43450F724941}"/>
              </a:ext>
            </a:extLst>
          </p:cNvPr>
          <p:cNvSpPr/>
          <p:nvPr/>
        </p:nvSpPr>
        <p:spPr>
          <a:xfrm>
            <a:off x="5236442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2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A2ED1EF-D46D-4D59-26B0-61B22FC00E0F}"/>
              </a:ext>
            </a:extLst>
          </p:cNvPr>
          <p:cNvSpPr/>
          <p:nvPr/>
        </p:nvSpPr>
        <p:spPr>
          <a:xfrm>
            <a:off x="6257060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3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611158D-EC61-8D9C-C729-D8A39E33778E}"/>
              </a:ext>
            </a:extLst>
          </p:cNvPr>
          <p:cNvCxnSpPr>
            <a:stCxn id="5" idx="2"/>
            <a:endCxn id="29" idx="0"/>
          </p:cNvCxnSpPr>
          <p:nvPr/>
        </p:nvCxnSpPr>
        <p:spPr>
          <a:xfrm rot="5400000">
            <a:off x="4725630" y="3929418"/>
            <a:ext cx="910210" cy="1026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6F0D105-C905-8405-6E49-14BC1FDB8E01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5400000">
            <a:off x="5235939" y="4439727"/>
            <a:ext cx="91021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5BF4AE1C-8C6D-CAA8-1DC7-E5F8916DB25F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16200000" flipH="1">
            <a:off x="5746248" y="3935768"/>
            <a:ext cx="910210" cy="1014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2E4ECF3-327E-632E-D470-99DB9309EC81}"/>
              </a:ext>
            </a:extLst>
          </p:cNvPr>
          <p:cNvSpPr/>
          <p:nvPr/>
        </p:nvSpPr>
        <p:spPr>
          <a:xfrm>
            <a:off x="7296151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1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D4B3324-28E0-011A-4218-7868DF211295}"/>
              </a:ext>
            </a:extLst>
          </p:cNvPr>
          <p:cNvSpPr/>
          <p:nvPr/>
        </p:nvSpPr>
        <p:spPr>
          <a:xfrm>
            <a:off x="8316769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EFABC75-EBE1-AC20-0C21-B72A64B17200}"/>
              </a:ext>
            </a:extLst>
          </p:cNvPr>
          <p:cNvSpPr/>
          <p:nvPr/>
        </p:nvSpPr>
        <p:spPr>
          <a:xfrm>
            <a:off x="9337387" y="4898007"/>
            <a:ext cx="90285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Sub</a:t>
            </a:r>
          </a:p>
          <a:p>
            <a:pPr algn="ctr"/>
            <a:r>
              <a:rPr lang="es-ES" sz="1400" dirty="0"/>
              <a:t>proceso 3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0070FC34-A2CC-AE02-9D07-E4D29CF0C5FB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rot="16200000" flipH="1">
            <a:off x="8313089" y="4442900"/>
            <a:ext cx="91021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40E601D6-480A-8D53-677D-A751FC7FF717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7802781" y="3932593"/>
            <a:ext cx="910212" cy="1020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F32F8D5-512D-02EB-4A9F-30D4F4BBE008}"/>
              </a:ext>
            </a:extLst>
          </p:cNvPr>
          <p:cNvCxnSpPr>
            <a:stCxn id="6" idx="2"/>
            <a:endCxn id="43" idx="0"/>
          </p:cNvCxnSpPr>
          <p:nvPr/>
        </p:nvCxnSpPr>
        <p:spPr>
          <a:xfrm rot="16200000" flipH="1">
            <a:off x="8823398" y="3932591"/>
            <a:ext cx="910212" cy="1020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C2C5BD6-39DE-C606-7C45-E1F189B11042}"/>
              </a:ext>
            </a:extLst>
          </p:cNvPr>
          <p:cNvSpPr txBox="1"/>
          <p:nvPr/>
        </p:nvSpPr>
        <p:spPr>
          <a:xfrm>
            <a:off x="10788072" y="4898007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Nivel 2</a:t>
            </a:r>
          </a:p>
        </p:txBody>
      </p:sp>
    </p:spTree>
    <p:extLst>
      <p:ext uri="{BB962C8B-B14F-4D97-AF65-F5344CB8AC3E}">
        <p14:creationId xmlns:p14="http://schemas.microsoft.com/office/powerpoint/2010/main" val="16366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Coronel</dc:creator>
  <cp:lastModifiedBy>Gustavo Coronel</cp:lastModifiedBy>
  <cp:revision>2</cp:revision>
  <dcterms:created xsi:type="dcterms:W3CDTF">2025-10-06T17:12:58Z</dcterms:created>
  <dcterms:modified xsi:type="dcterms:W3CDTF">2025-10-06T17:44:38Z</dcterms:modified>
</cp:coreProperties>
</file>