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A00F0-B0F1-47B7-B9A5-E52BBBCE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CD8CE-CCEC-4881-9B0F-D1A067F2C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193B7-6FA8-46D7-9F62-F49C6A75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0A64B-4214-4F49-9F9D-53324F8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3F062-6CD9-4B4B-9105-BC022FF8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934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AFF8-454A-4365-86C9-1517F08B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A9BD0-F61E-4614-977C-22B03D54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78F57-3C98-4932-A651-E8BB82EB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E710C-3949-480C-B49F-0207021B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9C7C2-18EC-47D2-9E74-20701239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24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CBAAC-EAA7-4243-88D7-093196EA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29FC53-6CFA-4F5A-8C7A-661C5779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131EA-3812-444E-971B-2DAEC333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44DAB-44AE-4896-8AD5-13DD290F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9F72B-83A4-4E92-A001-61CF831A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50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D692A-1223-477F-899E-CA9B37A4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2FC99-F5F8-4A31-B8F7-45D53F5D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00D33-F5DC-4971-B4F1-E1F6ED5E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26CFE-A75A-4256-A231-1FBE5051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70C6D-4ED7-4FD2-9CAD-07EA0106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1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3B0F4-7FFF-46D0-B784-315AD7F3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3D3D5-3E9D-4FBC-8064-E5308516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C699C-64A6-4C49-B6FB-08FFBEA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8BE94-E65E-44A8-96F5-D1CCB3A7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0FD72-38FD-441A-8A32-B733D80E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12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AFFC3-217A-4113-9889-12A86320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57549-CB28-411E-9854-E3328E30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BE0C4-EE02-41D5-94B0-B5BD25A2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8384A-53E6-463F-8FD1-E6C25AFD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90DF07-46A7-4505-A76B-A2379D61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15DCEF-44AD-4B3F-A25C-A3EA492A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38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ED60-1E90-45CA-992C-B066EF27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6D6B4-A07B-4883-9BA6-B738356C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7AEDF6-90AA-438C-BB49-34136943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B109D8-1998-4E3F-A7ED-666057155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DDBE7A-8406-4185-8FC2-CCBCE7394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295292-2672-4DCB-9E12-DCB079A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8670E7-53E8-490B-B81D-50D4EFA1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6E0432-141C-4750-A40A-85A0856F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4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E4B17-092A-4BE4-9808-D16FD97C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E6C2F0-563C-411B-8BC4-B4DB97F6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18F0A3-9C93-40DD-82B1-83B49CB0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1B448-00EC-4FA1-8C15-DA9151A3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6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687E63-7BA6-48D2-8A0A-CB07ED6A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A62407-F29E-4654-82D3-6B9A38DD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2202B8-AAFA-40DA-B78D-016378B5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587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55A4E-BF9E-4EFB-A49B-65506B2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8461A-DA58-4C43-B399-01542D21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5C4B2B-4194-4B77-9DAD-7A5D2A83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E3FFDB-2372-4D2D-8CCC-9B40D1EA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FC423E-3528-4FD3-B6CD-B9143D62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26A8A6-0E27-43C2-890A-7302E720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38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67D47-2D89-4C64-930A-359C025D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45FE04-7987-4377-8473-01A515EFA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957F5-53D5-4DD6-8267-0E110420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F998D0-7B12-43E1-8762-60537785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C65018-727F-4341-80A1-7EC57D66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EE0E36-C06F-427A-9B18-AFEBDE35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505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D6B0C0-C74D-4304-AB4F-508696E7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FD5204-8119-4BBB-A64D-6A246C6E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3CAA9-1A0C-4B05-B242-75A80F987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22D0-53C4-4008-AF94-B03173DA6568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4A1B-E7CE-4E77-BE67-D9538DDE7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74B6C-F88B-455A-B1B6-3E359D2E0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3B613-1256-4BEC-A5CF-23C1AD148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5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62966F9-CA40-4F9A-AFF3-33322134B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79434"/>
              </p:ext>
            </p:extLst>
          </p:nvPr>
        </p:nvGraphicFramePr>
        <p:xfrm>
          <a:off x="794215" y="252616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65853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7114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9240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35370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983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32167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2486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7730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14312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4045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: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0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070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PCO</dc:creator>
  <cp:lastModifiedBy>PCO</cp:lastModifiedBy>
  <cp:revision>1</cp:revision>
  <dcterms:created xsi:type="dcterms:W3CDTF">2025-09-08T18:13:21Z</dcterms:created>
  <dcterms:modified xsi:type="dcterms:W3CDTF">2025-09-08T18:13:37Z</dcterms:modified>
</cp:coreProperties>
</file>