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9281-FD8E-479F-FC1C-E101D8217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67698-6BAC-5A47-A570-FBE43960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7ED4-0DB5-9932-2C6C-E48B5C83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8210F-31AF-D681-797F-AFC7FFEA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F996F-180F-A7AA-BC8C-8E54363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22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E96D0-2FD9-C307-C5FA-6670792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079EE2-365D-4949-AF30-CDDBF179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8185F-904E-16AD-EC19-12A4193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B0954-EB88-1C97-8391-66DC4C61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AA958-A0F8-2D28-006C-B8999C07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890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323FE9-7CB5-8F94-338B-B9896C5B6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7C8C18-83D5-3A78-30D5-DFEA2EECA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D55F3-11B1-DA20-C248-9CBD313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3225D-BA2D-98BD-49AB-ED91701F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A7706-6605-D72E-6F00-6527F343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2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BD03-DBE9-EF30-62DB-598B4081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9FE49-DC20-65F2-53D3-7523C0A1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491F6-48C6-DB1A-35C1-2B18F754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8BCC2-6C2E-FAE2-953C-8C2F8CE9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76932-B5E0-34CE-2996-42626ADE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2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48ED7-FDD3-639F-0954-E7ADBA97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F4A55-C4F9-D347-3B8A-2DB9062E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B5B32-FDD6-70D2-0F4D-32E68D34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3E64A-AAC4-4C39-4768-90EA3F3B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F6A14-9446-7F83-8F94-D56E7B08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125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9F5E-CDC7-A57E-0876-5E4A5475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7DEEE-2691-46A9-F66E-11C8A79AC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D670E1-FE80-56FB-2B54-7F8B69E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76C743-865A-8AB1-C034-91433387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5EC0CF-2DA1-FA1C-91F7-6FC26C9D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5C0654-5548-EBF6-3D63-49E78D7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815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3C3CD-E70D-3686-9DED-48F0585A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21D7B-CCDD-261F-D598-CFE53A12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909802-E417-CA92-DBBA-6622B134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828FCB-9B51-4682-E0DE-62AE34060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5E014-9DE7-2A8E-E1DD-EAEA94C3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5C107B-C4D5-9E19-F6BC-B4E9140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4C48F5-53BD-2373-3E0E-0035747E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DBF0E1-DF4E-9BF3-9152-5784B3B9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959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45B4A-A267-F0B3-18FA-662D66AA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477FD-EF96-5F19-8051-9B3703A0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6BC5A5-9E6A-7E77-4B81-264955A8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E4AFEF-7F27-9641-A7C6-60B8A2B7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066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94BCD0-60B3-38E5-8A7A-73AF33C1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34C879-0F7B-BAB6-FDCC-9C8434B9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17EFDB-1D7A-573E-9212-E63D44E6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4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E712-51D7-8615-0342-185B0F33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8D4C0-5366-6BAD-D0DE-3C550C61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A9601-0061-4D1D-8A06-3E2B1C6A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4ED8E6-8F2F-AA7C-B8B8-7404B509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9B6CCE-11D2-64DE-9756-25C9A61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C5A4DF-CFB9-7A56-981B-2A341861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862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E63BC-8E30-D87D-F250-87984BCE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634B6D-238D-BA49-5D66-7711AEE90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81DDE-F1A3-EAE3-384F-7F8CF9411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F87073-8224-6B75-0CC5-DA6C3D36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6A1C7F-B685-8EA3-82DB-9F7EC879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BF2DC-0334-1E2E-4E8A-805DEBF5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C8D6CA-EA3C-09CE-4861-15AC9562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CBE3D-8403-55A9-FA93-F307CC6D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8C8F9-53C5-88D2-F88E-48C4C2630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DB37-EEBC-42FD-94C3-DB90FE22C39D}" type="datetimeFigureOut">
              <a:rPr lang="es-PE" smtClean="0"/>
              <a:t>1/11/2022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83BEC-430F-1ADD-0A72-2B3FE7A2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6BC07-97ED-65CE-8387-3DC584B5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1AB9-2189-4717-93CB-1A419297CF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86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A5007F57-21C0-E512-82E5-103B96AACF1D}"/>
              </a:ext>
            </a:extLst>
          </p:cNvPr>
          <p:cNvSpPr/>
          <p:nvPr/>
        </p:nvSpPr>
        <p:spPr>
          <a:xfrm>
            <a:off x="8164068" y="1375156"/>
            <a:ext cx="2761488" cy="2441448"/>
          </a:xfrm>
          <a:prstGeom prst="can">
            <a:avLst>
              <a:gd name="adj" fmla="val 8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A0C476-7E1F-910D-65DF-079C9844918B}"/>
              </a:ext>
            </a:extLst>
          </p:cNvPr>
          <p:cNvSpPr/>
          <p:nvPr/>
        </p:nvSpPr>
        <p:spPr>
          <a:xfrm>
            <a:off x="1266444" y="1375156"/>
            <a:ext cx="3639312" cy="244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Componente</a:t>
            </a:r>
          </a:p>
          <a:p>
            <a:pPr algn="ctr"/>
            <a:r>
              <a:rPr lang="es-PE" dirty="0"/>
              <a:t>de Servicios</a:t>
            </a: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0706A6C1-C9D5-60E6-159C-9A191B716BAA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4905756" y="2595880"/>
            <a:ext cx="3258312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379BE2B-513A-E3B4-CAC3-C40F04BF3F2D}"/>
              </a:ext>
            </a:extLst>
          </p:cNvPr>
          <p:cNvSpPr txBox="1"/>
          <p:nvPr/>
        </p:nvSpPr>
        <p:spPr>
          <a:xfrm>
            <a:off x="1403604" y="4383532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Toda la lógica en el componente de servicios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C698CE-1EFB-5AD4-7F38-A702F1D8FE27}"/>
              </a:ext>
            </a:extLst>
          </p:cNvPr>
          <p:cNvSpPr txBox="1"/>
          <p:nvPr/>
        </p:nvSpPr>
        <p:spPr>
          <a:xfrm>
            <a:off x="5269992" y="2892982"/>
            <a:ext cx="255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el trabajo es directamente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10436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A5007F57-21C0-E512-82E5-103B96AACF1D}"/>
              </a:ext>
            </a:extLst>
          </p:cNvPr>
          <p:cNvSpPr/>
          <p:nvPr/>
        </p:nvSpPr>
        <p:spPr>
          <a:xfrm>
            <a:off x="8164068" y="1375156"/>
            <a:ext cx="2761488" cy="2441448"/>
          </a:xfrm>
          <a:prstGeom prst="can">
            <a:avLst>
              <a:gd name="adj" fmla="val 8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A0C476-7E1F-910D-65DF-079C9844918B}"/>
              </a:ext>
            </a:extLst>
          </p:cNvPr>
          <p:cNvSpPr/>
          <p:nvPr/>
        </p:nvSpPr>
        <p:spPr>
          <a:xfrm>
            <a:off x="1266444" y="1375156"/>
            <a:ext cx="3639312" cy="244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Componente</a:t>
            </a:r>
          </a:p>
          <a:p>
            <a:pPr algn="ctr"/>
            <a:r>
              <a:rPr lang="es-PE" dirty="0"/>
              <a:t>de Servicios</a:t>
            </a: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0706A6C1-C9D5-60E6-159C-9A191B716BAA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4905756" y="2595880"/>
            <a:ext cx="3258312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379BE2B-513A-E3B4-CAC3-C40F04BF3F2D}"/>
              </a:ext>
            </a:extLst>
          </p:cNvPr>
          <p:cNvSpPr txBox="1"/>
          <p:nvPr/>
        </p:nvSpPr>
        <p:spPr>
          <a:xfrm>
            <a:off x="8164068" y="4264660"/>
            <a:ext cx="276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Toda la lógica en la base de datos con procedimientos almacenados.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C698CE-1EFB-5AD4-7F38-A702F1D8FE27}"/>
              </a:ext>
            </a:extLst>
          </p:cNvPr>
          <p:cNvSpPr txBox="1"/>
          <p:nvPr/>
        </p:nvSpPr>
        <p:spPr>
          <a:xfrm>
            <a:off x="5269992" y="2892982"/>
            <a:ext cx="255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el trabajo es directamente con JDBC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A89618-8FBE-A2F8-D270-E27B1934DB96}"/>
              </a:ext>
            </a:extLst>
          </p:cNvPr>
          <p:cNvSpPr txBox="1"/>
          <p:nvPr/>
        </p:nvSpPr>
        <p:spPr>
          <a:xfrm>
            <a:off x="1266444" y="4264660"/>
            <a:ext cx="363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Desde esta capa se invoca a los procedimientos almacenados.</a:t>
            </a:r>
          </a:p>
        </p:txBody>
      </p:sp>
    </p:spTree>
    <p:extLst>
      <p:ext uri="{BB962C8B-B14F-4D97-AF65-F5344CB8AC3E}">
        <p14:creationId xmlns:p14="http://schemas.microsoft.com/office/powerpoint/2010/main" val="195964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A5007F57-21C0-E512-82E5-103B96AACF1D}"/>
              </a:ext>
            </a:extLst>
          </p:cNvPr>
          <p:cNvSpPr/>
          <p:nvPr/>
        </p:nvSpPr>
        <p:spPr>
          <a:xfrm>
            <a:off x="9052560" y="3011932"/>
            <a:ext cx="2167128" cy="2441448"/>
          </a:xfrm>
          <a:prstGeom prst="can">
            <a:avLst>
              <a:gd name="adj" fmla="val 8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A0C476-7E1F-910D-65DF-079C9844918B}"/>
              </a:ext>
            </a:extLst>
          </p:cNvPr>
          <p:cNvSpPr/>
          <p:nvPr/>
        </p:nvSpPr>
        <p:spPr>
          <a:xfrm>
            <a:off x="745236" y="3011933"/>
            <a:ext cx="2052828" cy="244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Componente</a:t>
            </a:r>
          </a:p>
          <a:p>
            <a:pPr algn="ctr"/>
            <a:r>
              <a:rPr lang="es-PE" dirty="0"/>
              <a:t>de Servicios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C698CE-1EFB-5AD4-7F38-A702F1D8FE27}"/>
              </a:ext>
            </a:extLst>
          </p:cNvPr>
          <p:cNvSpPr txBox="1"/>
          <p:nvPr/>
        </p:nvSpPr>
        <p:spPr>
          <a:xfrm>
            <a:off x="7064121" y="4357547"/>
            <a:ext cx="182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el trabajo es directamente con JDBC y SQL.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0F1F201-56B6-A98F-BE73-9136F74E35D3}"/>
              </a:ext>
            </a:extLst>
          </p:cNvPr>
          <p:cNvSpPr/>
          <p:nvPr/>
        </p:nvSpPr>
        <p:spPr>
          <a:xfrm>
            <a:off x="4821174" y="3011932"/>
            <a:ext cx="2052828" cy="244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Framework ORM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48A5A00-CC8B-6C0A-4B10-34D4F99C0059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6874002" y="4232656"/>
            <a:ext cx="21785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93633AD-416D-F998-8872-730D5EA0478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798064" y="4232656"/>
            <a:ext cx="202311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1E4DC6-DED4-3C8D-62FB-99C055341726}"/>
              </a:ext>
            </a:extLst>
          </p:cNvPr>
          <p:cNvSpPr txBox="1"/>
          <p:nvPr/>
        </p:nvSpPr>
        <p:spPr>
          <a:xfrm>
            <a:off x="2988183" y="4363273"/>
            <a:ext cx="1642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el trabajo es a nivel de objetos Java y JPSQL.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601FF5-A385-AE16-382B-438F1B4D2852}"/>
              </a:ext>
            </a:extLst>
          </p:cNvPr>
          <p:cNvSpPr/>
          <p:nvPr/>
        </p:nvSpPr>
        <p:spPr>
          <a:xfrm>
            <a:off x="2134552" y="535446"/>
            <a:ext cx="3350133" cy="15179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/>
              <a:t>Diagrama o modelo de dominio</a:t>
            </a:r>
          </a:p>
        </p:txBody>
      </p:sp>
    </p:spTree>
    <p:extLst>
      <p:ext uri="{BB962C8B-B14F-4D97-AF65-F5344CB8AC3E}">
        <p14:creationId xmlns:p14="http://schemas.microsoft.com/office/powerpoint/2010/main" val="254208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2022-11-01T14:20:49Z</dcterms:created>
  <dcterms:modified xsi:type="dcterms:W3CDTF">2022-11-01T14:29:11Z</dcterms:modified>
</cp:coreProperties>
</file>