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D8AF3-46EB-9C60-EA3E-FBC31AD4E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9A514A-2EC2-1BE7-4B6A-7CAC4827D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6B08B4-C236-84EF-7308-B8D4310F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2CA-73BD-4C5B-8435-8FE0CE722E0E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C33F22-14EB-AAD1-2CD7-315D524E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6815A4-9FB3-E826-37F0-AAD45BC6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F87-1BC1-4207-896C-E481E34BD1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376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09334-12EC-51E7-5639-9A08C3F1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770460-D01B-5B5D-62BD-5748852FD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9E7D8C-F795-023E-70EF-50438876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2CA-73BD-4C5B-8435-8FE0CE722E0E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C27BEB-3E3A-60E9-B4FD-BBA52E9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C77BC-3E05-58C4-9074-48CB9530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F87-1BC1-4207-896C-E481E34BD1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7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0B0BA8-A948-0E2C-D00A-3B2685424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7E0591-DFE2-C73B-18D8-937E47D3D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6D9F11-5355-E790-B634-E56C2867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2CA-73BD-4C5B-8435-8FE0CE722E0E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6BF5BC-6085-E945-A13E-41E6A67E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DF16E0-934F-0E15-CEDD-67D440B5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F87-1BC1-4207-896C-E481E34BD1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338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4E5AD-5A2D-FE33-822F-6EC251B5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2DAD8C-6E4F-5A67-836C-9E0C308A7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6252E1-93A6-5FED-DCB1-8937D0D4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2CA-73BD-4C5B-8435-8FE0CE722E0E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C13E7-4F59-886B-E2D9-727E8FA2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EB3F69-E64C-A3D7-7428-C9B09218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F87-1BC1-4207-896C-E481E34BD1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00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66775-9112-6F10-F955-F9CC93DA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2B14BB-501A-A005-50CF-2F294117C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3AA3E-A661-BB11-7161-400075D4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2CA-73BD-4C5B-8435-8FE0CE722E0E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4DB554-92CC-11AF-04B7-12758D2C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3CAEB4-B798-9437-F4DB-6EAD4E59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F87-1BC1-4207-896C-E481E34BD1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684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0BDE7-74F5-C7DC-3FB1-037A0DCE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745DA4-26E3-362D-4CAF-554D9FBAF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1126C6-8BA7-7C06-161D-719675153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979E22-9AF6-E4AA-D174-26DBFEB3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2CA-73BD-4C5B-8435-8FE0CE722E0E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47F556-C4A8-6F7F-6111-4C1BF354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FA61C6-5AF0-99AA-24E1-9991D8E2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F87-1BC1-4207-896C-E481E34BD1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948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96CA6-245F-BE5A-E07D-3C77A29B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AF7E66-7613-7BE7-0BC3-116531463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FDC595-1788-F9B2-A2B0-A8424D6ED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68839A-7A46-2920-0506-C7E2230CC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113157-4CAE-E3AE-1107-DEB3E426B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891648-9222-2752-5F6D-CFF9FC51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2CA-73BD-4C5B-8435-8FE0CE722E0E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765014-BE2C-3604-C7F9-21E63337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5B9A05-FC64-54C7-2134-D001532A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F87-1BC1-4207-896C-E481E34BD1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392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77E2A-D1F7-A98B-E5D6-CBA87430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D5632E-6E7F-512D-788C-50F3115B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2CA-73BD-4C5B-8435-8FE0CE722E0E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EB7073-C984-71D0-F810-FA116155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869D50-4FA3-540D-3FB6-1B8EF68B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F87-1BC1-4207-896C-E481E34BD1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08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2C56CE-6DCA-DBC9-9948-9AC13B5F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2CA-73BD-4C5B-8435-8FE0CE722E0E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D19A38-8AE5-D1BD-0F9A-D994D859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E1FF83-6943-F6AC-BC03-99579107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F87-1BC1-4207-896C-E481E34BD1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676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0F6A1-08A5-4361-FC6F-42F6ADCC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EB117-5ED7-FFB6-CA1B-361B9B4C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BDC737-1AC0-5C4F-CF33-55300563A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19C157-D930-96D1-18DF-C2BF1735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2CA-73BD-4C5B-8435-8FE0CE722E0E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FA7622-4CF7-C356-E29E-286A8BC0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4A3FE0-795D-BAC3-2EB8-E21C2B56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F87-1BC1-4207-896C-E481E34BD1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18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AE9B0-9CD3-DE05-2DC4-F4CDEF2C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5341DE-A5AE-CC14-F6D9-A0DB56596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E78D33-D6B7-CF12-8D58-EC419845E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119B05-DEA4-0F95-ABB5-2F9C9538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2CA-73BD-4C5B-8435-8FE0CE722E0E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E04CB2-9BDE-2049-2D63-A09AB7F9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CE28A2-5D67-7EC2-00D5-289416B4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F87-1BC1-4207-896C-E481E34BD1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480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9ACE71-CF46-CEF6-17E6-12D0F7ED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BB9C83-643C-0DF3-5E1A-1D171176D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D533CB-27F6-8E67-5546-A10EF0980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32CA-73BD-4C5B-8435-8FE0CE722E0E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150777-B08F-7FA9-B0D1-082AB55CF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EBA95-6778-F5EF-3D81-4E6343A6D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AF87-1BC1-4207-896C-E481E34BD1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878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>
            <a:extLst>
              <a:ext uri="{FF2B5EF4-FFF2-40B4-BE49-F238E27FC236}">
                <a16:creationId xmlns:a16="http://schemas.microsoft.com/office/drawing/2014/main" id="{C82DEB38-DA15-738B-9238-7BB519886353}"/>
              </a:ext>
            </a:extLst>
          </p:cNvPr>
          <p:cNvSpPr/>
          <p:nvPr/>
        </p:nvSpPr>
        <p:spPr>
          <a:xfrm>
            <a:off x="8357616" y="3063240"/>
            <a:ext cx="2587752" cy="1975104"/>
          </a:xfrm>
          <a:prstGeom prst="can">
            <a:avLst>
              <a:gd name="adj" fmla="val 9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Base de Datos</a:t>
            </a: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C8A5200F-EA97-4F1A-B052-EB6693FF82D1}"/>
              </a:ext>
            </a:extLst>
          </p:cNvPr>
          <p:cNvSpPr/>
          <p:nvPr/>
        </p:nvSpPr>
        <p:spPr>
          <a:xfrm>
            <a:off x="1408176" y="3063240"/>
            <a:ext cx="3081528" cy="2002536"/>
          </a:xfrm>
          <a:prstGeom prst="cube">
            <a:avLst>
              <a:gd name="adj" fmla="val 10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Service</a:t>
            </a:r>
            <a:endParaRPr lang="es-PE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9C3AEDB-8B63-A269-A500-AF16E3DD93BF}"/>
              </a:ext>
            </a:extLst>
          </p:cNvPr>
          <p:cNvCxnSpPr>
            <a:cxnSpLocks/>
          </p:cNvCxnSpPr>
          <p:nvPr/>
        </p:nvCxnSpPr>
        <p:spPr>
          <a:xfrm>
            <a:off x="4523232" y="3950208"/>
            <a:ext cx="3761232" cy="0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o 8">
            <a:extLst>
              <a:ext uri="{FF2B5EF4-FFF2-40B4-BE49-F238E27FC236}">
                <a16:creationId xmlns:a16="http://schemas.microsoft.com/office/drawing/2014/main" id="{7CE0965D-68C0-6809-6AE5-158462AA08C9}"/>
              </a:ext>
            </a:extLst>
          </p:cNvPr>
          <p:cNvSpPr/>
          <p:nvPr/>
        </p:nvSpPr>
        <p:spPr>
          <a:xfrm>
            <a:off x="6025896" y="3328416"/>
            <a:ext cx="822960" cy="429768"/>
          </a:xfrm>
          <a:prstGeom prst="cube">
            <a:avLst>
              <a:gd name="adj" fmla="val 101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SQL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349A9EBB-9EBF-7222-4726-39ABBB18C071}"/>
              </a:ext>
            </a:extLst>
          </p:cNvPr>
          <p:cNvSpPr/>
          <p:nvPr/>
        </p:nvSpPr>
        <p:spPr>
          <a:xfrm>
            <a:off x="5541264" y="1581912"/>
            <a:ext cx="2075688" cy="649223"/>
          </a:xfrm>
          <a:prstGeom prst="cube">
            <a:avLst>
              <a:gd name="adj" fmla="val 9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AccesoDB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600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>
            <a:extLst>
              <a:ext uri="{FF2B5EF4-FFF2-40B4-BE49-F238E27FC236}">
                <a16:creationId xmlns:a16="http://schemas.microsoft.com/office/drawing/2014/main" id="{C82DEB38-DA15-738B-9238-7BB519886353}"/>
              </a:ext>
            </a:extLst>
          </p:cNvPr>
          <p:cNvSpPr/>
          <p:nvPr/>
        </p:nvSpPr>
        <p:spPr>
          <a:xfrm>
            <a:off x="9171432" y="2441448"/>
            <a:ext cx="2212848" cy="1975104"/>
          </a:xfrm>
          <a:prstGeom prst="can">
            <a:avLst>
              <a:gd name="adj" fmla="val 9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Base de Datos</a:t>
            </a: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C8A5200F-EA97-4F1A-B052-EB6693FF82D1}"/>
              </a:ext>
            </a:extLst>
          </p:cNvPr>
          <p:cNvSpPr/>
          <p:nvPr/>
        </p:nvSpPr>
        <p:spPr>
          <a:xfrm>
            <a:off x="807720" y="2468880"/>
            <a:ext cx="2212848" cy="2002536"/>
          </a:xfrm>
          <a:prstGeom prst="cube">
            <a:avLst>
              <a:gd name="adj" fmla="val 10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Service</a:t>
            </a:r>
            <a:endParaRPr lang="es-PE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9C3AEDB-8B63-A269-A500-AF16E3DD93BF}"/>
              </a:ext>
            </a:extLst>
          </p:cNvPr>
          <p:cNvCxnSpPr>
            <a:cxnSpLocks/>
          </p:cNvCxnSpPr>
          <p:nvPr/>
        </p:nvCxnSpPr>
        <p:spPr>
          <a:xfrm flipV="1">
            <a:off x="3096768" y="3470148"/>
            <a:ext cx="1892808" cy="1828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o 8">
            <a:extLst>
              <a:ext uri="{FF2B5EF4-FFF2-40B4-BE49-F238E27FC236}">
                <a16:creationId xmlns:a16="http://schemas.microsoft.com/office/drawing/2014/main" id="{7CE0965D-68C0-6809-6AE5-158462AA08C9}"/>
              </a:ext>
            </a:extLst>
          </p:cNvPr>
          <p:cNvSpPr/>
          <p:nvPr/>
        </p:nvSpPr>
        <p:spPr>
          <a:xfrm>
            <a:off x="3587496" y="2827782"/>
            <a:ext cx="922020" cy="429768"/>
          </a:xfrm>
          <a:prstGeom prst="cube">
            <a:avLst>
              <a:gd name="adj" fmla="val 101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DTO</a:t>
            </a:r>
          </a:p>
        </p:txBody>
      </p:sp>
      <p:sp>
        <p:nvSpPr>
          <p:cNvPr id="2" name="Cubo 1">
            <a:extLst>
              <a:ext uri="{FF2B5EF4-FFF2-40B4-BE49-F238E27FC236}">
                <a16:creationId xmlns:a16="http://schemas.microsoft.com/office/drawing/2014/main" id="{F77E0913-4664-D1ED-B16B-59CAFE238B44}"/>
              </a:ext>
            </a:extLst>
          </p:cNvPr>
          <p:cNvSpPr/>
          <p:nvPr/>
        </p:nvSpPr>
        <p:spPr>
          <a:xfrm>
            <a:off x="4989576" y="2468880"/>
            <a:ext cx="2212848" cy="2002536"/>
          </a:xfrm>
          <a:prstGeom prst="cube">
            <a:avLst>
              <a:gd name="adj" fmla="val 10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DAO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53B8AE2-15F2-5FEF-92D6-D9AB62A5784F}"/>
              </a:ext>
            </a:extLst>
          </p:cNvPr>
          <p:cNvCxnSpPr>
            <a:cxnSpLocks/>
          </p:cNvCxnSpPr>
          <p:nvPr/>
        </p:nvCxnSpPr>
        <p:spPr>
          <a:xfrm flipV="1">
            <a:off x="7240524" y="3410712"/>
            <a:ext cx="1892808" cy="1828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bo 9">
            <a:extLst>
              <a:ext uri="{FF2B5EF4-FFF2-40B4-BE49-F238E27FC236}">
                <a16:creationId xmlns:a16="http://schemas.microsoft.com/office/drawing/2014/main" id="{D4388BF8-BE9F-B7D0-99B5-6BC5C1541B76}"/>
              </a:ext>
            </a:extLst>
          </p:cNvPr>
          <p:cNvSpPr/>
          <p:nvPr/>
        </p:nvSpPr>
        <p:spPr>
          <a:xfrm>
            <a:off x="7682484" y="2715006"/>
            <a:ext cx="922020" cy="429768"/>
          </a:xfrm>
          <a:prstGeom prst="cube">
            <a:avLst>
              <a:gd name="adj" fmla="val 101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36772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>
            <a:extLst>
              <a:ext uri="{FF2B5EF4-FFF2-40B4-BE49-F238E27FC236}">
                <a16:creationId xmlns:a16="http://schemas.microsoft.com/office/drawing/2014/main" id="{C82DEB38-DA15-738B-9238-7BB519886353}"/>
              </a:ext>
            </a:extLst>
          </p:cNvPr>
          <p:cNvSpPr/>
          <p:nvPr/>
        </p:nvSpPr>
        <p:spPr>
          <a:xfrm>
            <a:off x="9171432" y="2441448"/>
            <a:ext cx="2212848" cy="1975104"/>
          </a:xfrm>
          <a:prstGeom prst="can">
            <a:avLst>
              <a:gd name="adj" fmla="val 9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Base de Datos</a:t>
            </a: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C8A5200F-EA97-4F1A-B052-EB6693FF82D1}"/>
              </a:ext>
            </a:extLst>
          </p:cNvPr>
          <p:cNvSpPr/>
          <p:nvPr/>
        </p:nvSpPr>
        <p:spPr>
          <a:xfrm>
            <a:off x="807720" y="2468880"/>
            <a:ext cx="2212848" cy="2002536"/>
          </a:xfrm>
          <a:prstGeom prst="cube">
            <a:avLst>
              <a:gd name="adj" fmla="val 10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Service</a:t>
            </a:r>
            <a:endParaRPr lang="es-PE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9C3AEDB-8B63-A269-A500-AF16E3DD93BF}"/>
              </a:ext>
            </a:extLst>
          </p:cNvPr>
          <p:cNvCxnSpPr>
            <a:cxnSpLocks/>
          </p:cNvCxnSpPr>
          <p:nvPr/>
        </p:nvCxnSpPr>
        <p:spPr>
          <a:xfrm flipV="1">
            <a:off x="3096768" y="3470148"/>
            <a:ext cx="1892808" cy="1828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o 8">
            <a:extLst>
              <a:ext uri="{FF2B5EF4-FFF2-40B4-BE49-F238E27FC236}">
                <a16:creationId xmlns:a16="http://schemas.microsoft.com/office/drawing/2014/main" id="{7CE0965D-68C0-6809-6AE5-158462AA08C9}"/>
              </a:ext>
            </a:extLst>
          </p:cNvPr>
          <p:cNvSpPr/>
          <p:nvPr/>
        </p:nvSpPr>
        <p:spPr>
          <a:xfrm>
            <a:off x="3587496" y="2827782"/>
            <a:ext cx="922020" cy="429768"/>
          </a:xfrm>
          <a:prstGeom prst="cube">
            <a:avLst>
              <a:gd name="adj" fmla="val 101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Model</a:t>
            </a:r>
            <a:endParaRPr lang="es-PE" dirty="0"/>
          </a:p>
        </p:txBody>
      </p:sp>
      <p:sp>
        <p:nvSpPr>
          <p:cNvPr id="2" name="Cubo 1">
            <a:extLst>
              <a:ext uri="{FF2B5EF4-FFF2-40B4-BE49-F238E27FC236}">
                <a16:creationId xmlns:a16="http://schemas.microsoft.com/office/drawing/2014/main" id="{F77E0913-4664-D1ED-B16B-59CAFE238B44}"/>
              </a:ext>
            </a:extLst>
          </p:cNvPr>
          <p:cNvSpPr/>
          <p:nvPr/>
        </p:nvSpPr>
        <p:spPr>
          <a:xfrm>
            <a:off x="4989576" y="2468880"/>
            <a:ext cx="2212848" cy="2002536"/>
          </a:xfrm>
          <a:prstGeom prst="cube">
            <a:avLst>
              <a:gd name="adj" fmla="val 10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DAO con ORM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53B8AE2-15F2-5FEF-92D6-D9AB62A5784F}"/>
              </a:ext>
            </a:extLst>
          </p:cNvPr>
          <p:cNvCxnSpPr>
            <a:cxnSpLocks/>
          </p:cNvCxnSpPr>
          <p:nvPr/>
        </p:nvCxnSpPr>
        <p:spPr>
          <a:xfrm flipV="1">
            <a:off x="7240524" y="3410712"/>
            <a:ext cx="1892808" cy="1828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bo 9">
            <a:extLst>
              <a:ext uri="{FF2B5EF4-FFF2-40B4-BE49-F238E27FC236}">
                <a16:creationId xmlns:a16="http://schemas.microsoft.com/office/drawing/2014/main" id="{D4388BF8-BE9F-B7D0-99B5-6BC5C1541B76}"/>
              </a:ext>
            </a:extLst>
          </p:cNvPr>
          <p:cNvSpPr/>
          <p:nvPr/>
        </p:nvSpPr>
        <p:spPr>
          <a:xfrm>
            <a:off x="7682484" y="2715006"/>
            <a:ext cx="922020" cy="429768"/>
          </a:xfrm>
          <a:prstGeom prst="cube">
            <a:avLst>
              <a:gd name="adj" fmla="val 101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433362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22</Words>
  <Application>Microsoft Office PowerPoint</Application>
  <PresentationFormat>Panorámica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1</cp:revision>
  <dcterms:created xsi:type="dcterms:W3CDTF">2022-09-27T13:27:48Z</dcterms:created>
  <dcterms:modified xsi:type="dcterms:W3CDTF">2022-09-27T15:56:41Z</dcterms:modified>
</cp:coreProperties>
</file>