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71018-E8C7-4BD4-B4D3-5940183A5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83A8D3-637A-4C29-9FA2-FE2AED18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44A53-9782-4924-86A1-901F062A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05AE7-1377-4C91-B861-827ADB6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5EE27-B2DC-441A-BE24-86413A9B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835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2D0D-7DF2-40C8-9ED7-29BCDF29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E5B2F8-B46F-417A-A1B4-9E05B257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AE5C3-DBEC-4DE4-B30E-155A8A4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1AE42-96C7-4324-A93D-0DDF95FC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544B3-7EAA-486A-AB75-A44EB9FE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779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208D95-7D3F-4613-A212-B8BE93A63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E023F6-4275-42C8-82BA-A70EB498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323CF-C9BF-4CF1-8F17-A8FFD31C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4F08F-7A46-4D66-9381-0BB786A4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04390-6BB3-4AF9-BBD3-A52ACC4E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515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4DF8B-FDB0-491F-BA4D-F995DAA9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29B72-FFB1-4D88-A786-9A127D32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38F73B-AEB7-469F-A624-C0E132CF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FC7AAA-0DE6-4440-BE02-80014954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83D76-1C5B-4650-8FD6-2C77651F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35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D1BB6-EE98-4191-8892-DCC70AB1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544B14-C567-4108-84C4-1F85A01D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BC495A-C472-45BC-9F02-C0D2B3E1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A4F54-A029-43DE-A984-4A05AD86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F1971-F498-4809-B396-0DCD2958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640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0693B-BC08-4D13-B866-F1518CDF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B60CB-8818-4376-B6E6-CB912B165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5A9EB-58EB-4501-BFFA-E954588B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43D02B-612A-4622-94C7-30C4EDDF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71A1C0-BAE3-49F1-B2C4-3EB3B36F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3AD68D-FB61-4DD9-B6F8-1EBE4E8A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217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9F9D4-504A-4F7E-8733-0F223277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ED4F5-D581-4DEC-AA5F-DFC04A87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ECB791-836E-48ED-ADA5-BEFBAD607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8DC1D0-2D7E-4F2C-AD8B-70566A28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4E4AEC-6E77-49C0-B9B0-3D07DC47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1CDBE7-D12C-4D9E-AC61-AAC3BDC2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9C1F30-7C3A-4651-9A36-E5A16A62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4E7765-FD38-47C8-AF3D-B14D9DE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48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1B244-8765-40CC-869F-955C2DD7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17BB28-7689-4386-8C75-A3274769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D3761D-EBDA-46E6-A06E-F91206A2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BDCED2-9FCA-41EE-AF80-DEF6E16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560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284CC1-7C01-472C-9973-8FE823C3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EF6AAF-1D0B-4E5D-97AB-270B123B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193BF7-559A-46F0-B5AA-60F1E2BB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07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B1834-0971-4C04-8E80-54DF6810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2AC35-B5BE-4F3E-AE6D-0A290534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545D5C-E508-4D15-93FD-38EA50B10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381260-0195-423D-84FA-4968D10C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6AE9F2-1CD2-4F58-A5A3-61D02163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D1D6F0-1FAD-41B5-A104-A77AE92E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91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EF42A-DA8D-4F49-ADDF-E1A4CBFE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5CA388-8FFC-4495-9D0C-71D89CF20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F7AD32-645D-401D-A62C-53AE0DEF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750E70-6287-44DC-9C63-54F04B68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0BFA61-1F83-4E03-BEEC-6E90CD46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57B0DD-E267-4CA2-8E62-EFDD2881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304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DE91A4-B1F9-46BE-BCF7-89D2CEE0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CA810-66B4-4CF9-80E2-F0228D87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509AB-F578-4D5F-AA23-A286321DD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E593-084C-4971-9291-B4F216D3F5F7}" type="datetimeFigureOut">
              <a:rPr lang="es-PE" smtClean="0"/>
              <a:t>3/04/2023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0E37C-2C5B-4AB5-80D2-C0FA1DA9C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9DB31-6308-41AE-B62E-B1FA92BD6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3946-F9B2-4DCA-84E3-7A724CA485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46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 TERNARIO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F95F5F-22FD-4D66-8FD0-C269923E2962}"/>
              </a:ext>
            </a:extLst>
          </p:cNvPr>
          <p:cNvSpPr txBox="1"/>
          <p:nvPr/>
        </p:nvSpPr>
        <p:spPr>
          <a:xfrm>
            <a:off x="1306497" y="3105834"/>
            <a:ext cx="957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accent5"/>
                </a:solidFill>
              </a:rPr>
              <a:t>(CONDICION)?&lt;EXPRESION1&gt;:&lt;EXPRESION2&gt;</a:t>
            </a:r>
            <a:endParaRPr lang="es-PE" sz="3600" dirty="0">
              <a:solidFill>
                <a:schemeClr val="accent5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14327E-5020-44AA-9560-3EF2DDBE1785}"/>
              </a:ext>
            </a:extLst>
          </p:cNvPr>
          <p:cNvSpPr txBox="1"/>
          <p:nvPr/>
        </p:nvSpPr>
        <p:spPr>
          <a:xfrm>
            <a:off x="5408297" y="2654423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>
                <a:solidFill>
                  <a:srgbClr val="FF0000"/>
                </a:solidFill>
              </a:rPr>
              <a:t>true</a:t>
            </a:r>
            <a:endParaRPr lang="es-PE" sz="32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99C7FE-14EC-4DFB-9FC3-D330A0E54499}"/>
              </a:ext>
            </a:extLst>
          </p:cNvPr>
          <p:cNvSpPr txBox="1"/>
          <p:nvPr/>
        </p:nvSpPr>
        <p:spPr>
          <a:xfrm>
            <a:off x="8196809" y="2654423"/>
            <a:ext cx="957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>
                <a:solidFill>
                  <a:srgbClr val="FF0000"/>
                </a:solidFill>
              </a:rPr>
              <a:t>false</a:t>
            </a:r>
            <a:endParaRPr lang="es-PE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IF</a:t>
            </a:r>
            <a:endParaRPr lang="es-PE" dirty="0"/>
          </a:p>
        </p:txBody>
      </p:sp>
      <p:pic>
        <p:nvPicPr>
          <p:cNvPr id="1026" name="Picture 2" descr="C++ if-else - javatpoint">
            <a:extLst>
              <a:ext uri="{FF2B5EF4-FFF2-40B4-BE49-F238E27FC236}">
                <a16:creationId xmlns:a16="http://schemas.microsoft.com/office/drawing/2014/main" id="{B6A779CC-C7C9-47AA-8601-7DB35CBFE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45" y="1517851"/>
            <a:ext cx="32289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8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IF-ELSE</a:t>
            </a:r>
            <a:endParaRPr lang="es-PE" dirty="0"/>
          </a:p>
        </p:txBody>
      </p:sp>
      <p:pic>
        <p:nvPicPr>
          <p:cNvPr id="2050" name="Picture 2" descr="Estructura: If / else en C++ - Ethical Hack - Blog">
            <a:extLst>
              <a:ext uri="{FF2B5EF4-FFF2-40B4-BE49-F238E27FC236}">
                <a16:creationId xmlns:a16="http://schemas.microsoft.com/office/drawing/2014/main" id="{2EDAD0C4-6B56-4193-A3A1-9A2B889ED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42" y="1623365"/>
            <a:ext cx="8456315" cy="47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96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8CDB37-996D-46F3-82C7-7BD2A56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SWITCH</a:t>
            </a:r>
            <a:endParaRPr lang="es-PE" dirty="0"/>
          </a:p>
        </p:txBody>
      </p:sp>
      <p:pic>
        <p:nvPicPr>
          <p:cNvPr id="3074" name="Picture 2" descr="C++ Switch Case Control Structure - Simple Snippets">
            <a:extLst>
              <a:ext uri="{FF2B5EF4-FFF2-40B4-BE49-F238E27FC236}">
                <a16:creationId xmlns:a16="http://schemas.microsoft.com/office/drawing/2014/main" id="{0242F2B6-34EC-4B07-9AF2-05B90F5A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5598"/>
            <a:ext cx="4710393" cy="50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6F36B79-A4C8-48D0-84AA-D580284C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97" y="2641598"/>
            <a:ext cx="5770086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2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OPERADOR TERNARIO</vt:lpstr>
      <vt:lpstr>ESTRUCTURA IF</vt:lpstr>
      <vt:lpstr>ESTRUCTURA IF-ELSE</vt:lpstr>
      <vt:lpstr>ESTRUCTURA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 TERNARIO</dc:title>
  <dc:creator>DOCENTE</dc:creator>
  <cp:lastModifiedBy>DOCENTE</cp:lastModifiedBy>
  <cp:revision>6</cp:revision>
  <dcterms:created xsi:type="dcterms:W3CDTF">2023-04-03T15:23:17Z</dcterms:created>
  <dcterms:modified xsi:type="dcterms:W3CDTF">2023-04-03T16:21:03Z</dcterms:modified>
</cp:coreProperties>
</file>