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FE9BB-D1D7-CD10-019B-C141C3A19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470DDD-8BA3-C58B-A665-2C0797D4E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BAEC84-4B9A-E26D-283C-107266BA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3C7D-126E-4DEC-8E92-DA91ABEECEA8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EBBD69-12BA-2C10-FFB2-2602A90E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5E6B2E-B19D-3BF5-F062-89D05380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C53-333F-4DA5-BB33-DD2A3F041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080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6979A-533A-81B6-F8BC-C0C73C88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86A11E-F4E6-0F73-5C32-3C4174ED8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E4D432-455B-FA4B-D079-8C0DAEEDF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3C7D-126E-4DEC-8E92-DA91ABEECEA8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6571E2-577C-176E-E93F-452403C64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E8C912-DC63-FA94-954F-371849755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C53-333F-4DA5-BB33-DD2A3F041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270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F7E5C9-4D25-D677-41B3-8BFF6580B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1BF0DA-4865-D32D-9323-A3FF6ADFE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9EEACA-220D-0E9E-E3D3-80044AEF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3C7D-126E-4DEC-8E92-DA91ABEECEA8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D93AD7-4C0D-3503-BD16-50C27745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FCF8C5-AF1F-58FF-B91E-A2E71BCA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C53-333F-4DA5-BB33-DD2A3F041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556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072DD-D73F-C462-B624-1DC84CB6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28720-F244-C506-421C-DB8218E14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C0C594-48BE-987A-2354-B96A82C1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3C7D-126E-4DEC-8E92-DA91ABEECEA8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980B80-8778-71D7-C9E3-06E894E2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5C1DCF-2BA9-883B-D6B3-400E0426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C53-333F-4DA5-BB33-DD2A3F041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096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BF25F-0C19-FEFE-4CFE-BBC44D54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370EC6-323B-0DDF-27C3-FA79BF5EB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6F2D5A-489A-3D77-5975-9F292F49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3C7D-126E-4DEC-8E92-DA91ABEECEA8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15AA6-325E-E094-92E4-ACB61C1E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8C92B6-25B9-90B3-1ABA-0EF44AAC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C53-333F-4DA5-BB33-DD2A3F041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154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E4B32-4F05-44EA-1F22-F616AB85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33777F-588B-A042-7CA0-86BC7521A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C434DB-B300-CA38-A1B3-D653C0E17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0F9A96-3E33-E7A3-C7D6-471B170B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3C7D-126E-4DEC-8E92-DA91ABEECEA8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D9245FD-BDDB-EA37-9D5D-C9BF3F0E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17F662-5F73-FF92-6742-C354529B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C53-333F-4DA5-BB33-DD2A3F041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42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40366-E090-676F-8848-39C65D790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4473B2-4B33-3A85-D472-717020535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A8A3C2-941E-DA52-F04E-A8FB09880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7CCC14-32E6-5686-493B-08E969F24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A03157-6A41-538E-A41F-093B2FD9B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BA6448-9111-85A1-F969-3DD09240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3C7D-126E-4DEC-8E92-DA91ABEECEA8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37BB3F8-7C94-9569-9098-9AD59795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A3869E-8574-D3F7-2E67-821C791D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C53-333F-4DA5-BB33-DD2A3F041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689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54E874-D637-2869-F3CB-6235D7128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EEFA127-4E66-73D9-45B0-F2C80E0E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3C7D-126E-4DEC-8E92-DA91ABEECEA8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E4CC4C8-EECB-2CA0-EEBF-A217CB80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BEA812E-BB43-3FEF-3827-6A495BFF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C53-333F-4DA5-BB33-DD2A3F041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20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8C4ED82-9676-5656-B83D-CB79112B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3C7D-126E-4DEC-8E92-DA91ABEECEA8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68F9F8-D1F7-8034-DA1F-50FBF5F4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A0D417-B45F-3037-7114-007F3AF0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C53-333F-4DA5-BB33-DD2A3F041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7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FBC1A-1E2F-7B4B-A9A4-6CBF8BA5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A4A3EA-9A7D-65F0-2C0B-1DD03DA2B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E001EF-BDF0-CEE5-8C19-7FC914F4C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544A64-6517-67E6-0AAE-95EDA2D3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3C7D-126E-4DEC-8E92-DA91ABEECEA8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E458AD-D41D-185F-AB7C-8271B08B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35E41C-917D-3CAB-ADA3-E46241D1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C53-333F-4DA5-BB33-DD2A3F041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041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A1DC1-714F-1554-78B2-793F10F2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4979B5-6643-0063-DEC3-853CF54D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6AB464-EA76-2A48-E9C3-CA3146B75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3FFB70-24E0-C871-A7F8-6745469A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F3C7D-126E-4DEC-8E92-DA91ABEECEA8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71E566-F49F-0588-BD1B-8E62E00D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748CD9-85A3-FC09-B133-BFDDE040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A1C53-333F-4DA5-BB33-DD2A3F041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85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DFBDB35-0B07-45BF-3A3C-7B476D48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F5DE96-7DDD-3EA0-371C-44D23745F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0F369D-4794-FF94-1F99-154BF54401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F3C7D-126E-4DEC-8E92-DA91ABEECEA8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B1843E-0E19-4B0D-388F-251F65F58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D5DA47-0248-7F12-1523-54B20C09EA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8A1C53-333F-4DA5-BB33-DD2A3F041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96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67AE0D4-24E4-F7AE-CC75-55C4A35556F1}"/>
              </a:ext>
            </a:extLst>
          </p:cNvPr>
          <p:cNvSpPr/>
          <p:nvPr/>
        </p:nvSpPr>
        <p:spPr>
          <a:xfrm>
            <a:off x="6202392" y="3424686"/>
            <a:ext cx="957532" cy="517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2B8D7C7-8003-E541-42C1-53D88D8F8D9F}"/>
              </a:ext>
            </a:extLst>
          </p:cNvPr>
          <p:cNvCxnSpPr>
            <a:stCxn id="7" idx="3"/>
          </p:cNvCxnSpPr>
          <p:nvPr/>
        </p:nvCxnSpPr>
        <p:spPr>
          <a:xfrm flipV="1">
            <a:off x="7159924" y="3674852"/>
            <a:ext cx="764876" cy="8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F281D4C-A5F1-8B26-3621-EF3A446F878A}"/>
              </a:ext>
            </a:extLst>
          </p:cNvPr>
          <p:cNvSpPr txBox="1"/>
          <p:nvPr/>
        </p:nvSpPr>
        <p:spPr>
          <a:xfrm>
            <a:off x="7947824" y="349018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NULL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EAE789F-E9FC-2C53-633A-3EEB08F443D6}"/>
              </a:ext>
            </a:extLst>
          </p:cNvPr>
          <p:cNvSpPr txBox="1"/>
          <p:nvPr/>
        </p:nvSpPr>
        <p:spPr>
          <a:xfrm>
            <a:off x="1906438" y="2229928"/>
            <a:ext cx="7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frente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3A467C2-3FC6-E6DC-32F5-880AB98BA430}"/>
              </a:ext>
            </a:extLst>
          </p:cNvPr>
          <p:cNvSpPr txBox="1"/>
          <p:nvPr/>
        </p:nvSpPr>
        <p:spPr>
          <a:xfrm>
            <a:off x="3165894" y="223424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final</a:t>
            </a:r>
            <a:endParaRPr lang="es-ES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08CB926-913C-52C9-F7BD-FDC79CB793F1}"/>
              </a:ext>
            </a:extLst>
          </p:cNvPr>
          <p:cNvCxnSpPr>
            <a:stCxn id="18" idx="2"/>
          </p:cNvCxnSpPr>
          <p:nvPr/>
        </p:nvCxnSpPr>
        <p:spPr>
          <a:xfrm>
            <a:off x="2292377" y="2599260"/>
            <a:ext cx="330053" cy="320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EB24162-F0B2-938A-CA1D-29165D87BFED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 flipH="1">
            <a:off x="2990480" y="2603573"/>
            <a:ext cx="484153" cy="329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80C6380-2B41-407F-42A1-0F4FE4B386D7}"/>
              </a:ext>
            </a:extLst>
          </p:cNvPr>
          <p:cNvSpPr txBox="1"/>
          <p:nvPr/>
        </p:nvSpPr>
        <p:spPr>
          <a:xfrm>
            <a:off x="3165894" y="64698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COLA</a:t>
            </a:r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7589775-D750-BE57-E406-F84E57FBC56C}"/>
              </a:ext>
            </a:extLst>
          </p:cNvPr>
          <p:cNvSpPr txBox="1"/>
          <p:nvPr/>
        </p:nvSpPr>
        <p:spPr>
          <a:xfrm>
            <a:off x="2622430" y="29329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NULL</a:t>
            </a:r>
            <a:endParaRPr lang="es-ES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489FD36-6392-32B3-2317-F57F7D927D99}"/>
              </a:ext>
            </a:extLst>
          </p:cNvPr>
          <p:cNvSpPr txBox="1"/>
          <p:nvPr/>
        </p:nvSpPr>
        <p:spPr>
          <a:xfrm>
            <a:off x="6096000" y="2390318"/>
            <a:ext cx="151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err="1"/>
              <a:t>nuevoNodo</a:t>
            </a:r>
            <a:endParaRPr lang="es-ES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ABCFFF90-B92E-B5C6-830F-EDA662D228F3}"/>
              </a:ext>
            </a:extLst>
          </p:cNvPr>
          <p:cNvCxnSpPr>
            <a:stCxn id="31" idx="2"/>
            <a:endCxn id="7" idx="0"/>
          </p:cNvCxnSpPr>
          <p:nvPr/>
        </p:nvCxnSpPr>
        <p:spPr>
          <a:xfrm flipH="1">
            <a:off x="6681158" y="2759650"/>
            <a:ext cx="172529" cy="665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13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967AE0D4-24E4-F7AE-CC75-55C4A35556F1}"/>
              </a:ext>
            </a:extLst>
          </p:cNvPr>
          <p:cNvSpPr/>
          <p:nvPr/>
        </p:nvSpPr>
        <p:spPr>
          <a:xfrm>
            <a:off x="2389516" y="2968592"/>
            <a:ext cx="957532" cy="517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2B8D7C7-8003-E541-42C1-53D88D8F8D9F}"/>
              </a:ext>
            </a:extLst>
          </p:cNvPr>
          <p:cNvCxnSpPr>
            <a:stCxn id="7" idx="3"/>
          </p:cNvCxnSpPr>
          <p:nvPr/>
        </p:nvCxnSpPr>
        <p:spPr>
          <a:xfrm flipV="1">
            <a:off x="3347048" y="3218758"/>
            <a:ext cx="764876" cy="8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F281D4C-A5F1-8B26-3621-EF3A446F878A}"/>
              </a:ext>
            </a:extLst>
          </p:cNvPr>
          <p:cNvSpPr txBox="1"/>
          <p:nvPr/>
        </p:nvSpPr>
        <p:spPr>
          <a:xfrm>
            <a:off x="4134948" y="30340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NULL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EAE789F-E9FC-2C53-633A-3EEB08F443D6}"/>
              </a:ext>
            </a:extLst>
          </p:cNvPr>
          <p:cNvSpPr txBox="1"/>
          <p:nvPr/>
        </p:nvSpPr>
        <p:spPr>
          <a:xfrm>
            <a:off x="1906438" y="2229928"/>
            <a:ext cx="7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frente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3A467C2-3FC6-E6DC-32F5-880AB98BA430}"/>
              </a:ext>
            </a:extLst>
          </p:cNvPr>
          <p:cNvSpPr txBox="1"/>
          <p:nvPr/>
        </p:nvSpPr>
        <p:spPr>
          <a:xfrm>
            <a:off x="3165894" y="223424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final</a:t>
            </a:r>
            <a:endParaRPr lang="es-ES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08CB926-913C-52C9-F7BD-FDC79CB793F1}"/>
              </a:ext>
            </a:extLst>
          </p:cNvPr>
          <p:cNvCxnSpPr>
            <a:stCxn id="18" idx="2"/>
          </p:cNvCxnSpPr>
          <p:nvPr/>
        </p:nvCxnSpPr>
        <p:spPr>
          <a:xfrm>
            <a:off x="2292377" y="2599260"/>
            <a:ext cx="330053" cy="320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EB24162-F0B2-938A-CA1D-29165D87BFED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990480" y="2603573"/>
            <a:ext cx="484153" cy="329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80C6380-2B41-407F-42A1-0F4FE4B386D7}"/>
              </a:ext>
            </a:extLst>
          </p:cNvPr>
          <p:cNvSpPr txBox="1"/>
          <p:nvPr/>
        </p:nvSpPr>
        <p:spPr>
          <a:xfrm>
            <a:off x="3165894" y="64698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COLA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660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6F13ABD-215C-8268-4AB9-22A0FE364266}"/>
              </a:ext>
            </a:extLst>
          </p:cNvPr>
          <p:cNvSpPr/>
          <p:nvPr/>
        </p:nvSpPr>
        <p:spPr>
          <a:xfrm>
            <a:off x="2622430" y="2911415"/>
            <a:ext cx="957532" cy="517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4DB798A-DE35-5B23-FA50-92247797A3A1}"/>
              </a:ext>
            </a:extLst>
          </p:cNvPr>
          <p:cNvSpPr/>
          <p:nvPr/>
        </p:nvSpPr>
        <p:spPr>
          <a:xfrm>
            <a:off x="4344838" y="2911415"/>
            <a:ext cx="957532" cy="517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019AC25-A766-077D-54CA-068D7F999627}"/>
              </a:ext>
            </a:extLst>
          </p:cNvPr>
          <p:cNvSpPr/>
          <p:nvPr/>
        </p:nvSpPr>
        <p:spPr>
          <a:xfrm>
            <a:off x="5860211" y="2911415"/>
            <a:ext cx="957532" cy="517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67AE0D4-24E4-F7AE-CC75-55C4A35556F1}"/>
              </a:ext>
            </a:extLst>
          </p:cNvPr>
          <p:cNvSpPr/>
          <p:nvPr/>
        </p:nvSpPr>
        <p:spPr>
          <a:xfrm>
            <a:off x="7375584" y="2920041"/>
            <a:ext cx="957532" cy="517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D709016-D967-3647-58CF-E54B1DB368F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579962" y="3170208"/>
            <a:ext cx="7648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FC3BF32-F7DE-E405-7766-E324CE55742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302370" y="3170208"/>
            <a:ext cx="5578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11FA39B-4E80-B2C9-785F-FD15D98D2802}"/>
              </a:ext>
            </a:extLst>
          </p:cNvPr>
          <p:cNvCxnSpPr>
            <a:stCxn id="6" idx="3"/>
          </p:cNvCxnSpPr>
          <p:nvPr/>
        </p:nvCxnSpPr>
        <p:spPr>
          <a:xfrm flipV="1">
            <a:off x="6817743" y="3170207"/>
            <a:ext cx="7562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2B8D7C7-8003-E541-42C1-53D88D8F8D9F}"/>
              </a:ext>
            </a:extLst>
          </p:cNvPr>
          <p:cNvCxnSpPr>
            <a:stCxn id="7" idx="3"/>
          </p:cNvCxnSpPr>
          <p:nvPr/>
        </p:nvCxnSpPr>
        <p:spPr>
          <a:xfrm flipV="1">
            <a:off x="8333116" y="3170207"/>
            <a:ext cx="764876" cy="8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F281D4C-A5F1-8B26-3621-EF3A446F878A}"/>
              </a:ext>
            </a:extLst>
          </p:cNvPr>
          <p:cNvSpPr txBox="1"/>
          <p:nvPr/>
        </p:nvSpPr>
        <p:spPr>
          <a:xfrm>
            <a:off x="9121016" y="29855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NULL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EAE789F-E9FC-2C53-633A-3EEB08F443D6}"/>
              </a:ext>
            </a:extLst>
          </p:cNvPr>
          <p:cNvSpPr txBox="1"/>
          <p:nvPr/>
        </p:nvSpPr>
        <p:spPr>
          <a:xfrm>
            <a:off x="1906438" y="2229928"/>
            <a:ext cx="7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frente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3A467C2-3FC6-E6DC-32F5-880AB98BA430}"/>
              </a:ext>
            </a:extLst>
          </p:cNvPr>
          <p:cNvSpPr txBox="1"/>
          <p:nvPr/>
        </p:nvSpPr>
        <p:spPr>
          <a:xfrm>
            <a:off x="7468411" y="22299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final</a:t>
            </a:r>
            <a:endParaRPr lang="es-ES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08CB926-913C-52C9-F7BD-FDC79CB793F1}"/>
              </a:ext>
            </a:extLst>
          </p:cNvPr>
          <p:cNvCxnSpPr>
            <a:stCxn id="18" idx="2"/>
          </p:cNvCxnSpPr>
          <p:nvPr/>
        </p:nvCxnSpPr>
        <p:spPr>
          <a:xfrm>
            <a:off x="2292377" y="2599260"/>
            <a:ext cx="330053" cy="320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EB24162-F0B2-938A-CA1D-29165D87BFED}"/>
              </a:ext>
            </a:extLst>
          </p:cNvPr>
          <p:cNvCxnSpPr>
            <a:stCxn id="19" idx="2"/>
            <a:endCxn id="7" idx="0"/>
          </p:cNvCxnSpPr>
          <p:nvPr/>
        </p:nvCxnSpPr>
        <p:spPr>
          <a:xfrm>
            <a:off x="7777150" y="2599260"/>
            <a:ext cx="77200" cy="320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80C6380-2B41-407F-42A1-0F4FE4B386D7}"/>
              </a:ext>
            </a:extLst>
          </p:cNvPr>
          <p:cNvSpPr txBox="1"/>
          <p:nvPr/>
        </p:nvSpPr>
        <p:spPr>
          <a:xfrm>
            <a:off x="3165894" y="64698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COLA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7D7FAEA-DF69-A14B-6A8D-F978D8A9AABA}"/>
              </a:ext>
            </a:extLst>
          </p:cNvPr>
          <p:cNvSpPr/>
          <p:nvPr/>
        </p:nvSpPr>
        <p:spPr>
          <a:xfrm>
            <a:off x="7634374" y="5029196"/>
            <a:ext cx="957532" cy="517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4A1EC10A-8F77-F429-5DC0-88560B84BF9D}"/>
              </a:ext>
            </a:extLst>
          </p:cNvPr>
          <p:cNvCxnSpPr>
            <a:stCxn id="2" idx="3"/>
          </p:cNvCxnSpPr>
          <p:nvPr/>
        </p:nvCxnSpPr>
        <p:spPr>
          <a:xfrm flipV="1">
            <a:off x="8591906" y="5279362"/>
            <a:ext cx="764876" cy="8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679BBD5-976A-EAAC-9808-C39341EA0ECD}"/>
              </a:ext>
            </a:extLst>
          </p:cNvPr>
          <p:cNvSpPr txBox="1"/>
          <p:nvPr/>
        </p:nvSpPr>
        <p:spPr>
          <a:xfrm>
            <a:off x="9379806" y="50946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NULL</a:t>
            </a:r>
            <a:endParaRPr lang="es-ES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4479F3C-23CA-936A-84D6-0EABCDFDCD75}"/>
              </a:ext>
            </a:extLst>
          </p:cNvPr>
          <p:cNvSpPr txBox="1"/>
          <p:nvPr/>
        </p:nvSpPr>
        <p:spPr>
          <a:xfrm>
            <a:off x="5338313" y="5103323"/>
            <a:ext cx="151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 err="1"/>
              <a:t>nuevoNodo</a:t>
            </a:r>
            <a:endParaRPr lang="es-ES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F7EAECB-A8E1-8DB6-2A35-A59DEEF0B2B0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>
            <a:off x="6853686" y="5287989"/>
            <a:ext cx="7806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65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6F13ABD-215C-8268-4AB9-22A0FE364266}"/>
              </a:ext>
            </a:extLst>
          </p:cNvPr>
          <p:cNvSpPr/>
          <p:nvPr/>
        </p:nvSpPr>
        <p:spPr>
          <a:xfrm>
            <a:off x="2457403" y="3907767"/>
            <a:ext cx="957532" cy="517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4DB798A-DE35-5B23-FA50-92247797A3A1}"/>
              </a:ext>
            </a:extLst>
          </p:cNvPr>
          <p:cNvSpPr/>
          <p:nvPr/>
        </p:nvSpPr>
        <p:spPr>
          <a:xfrm>
            <a:off x="4344838" y="2911415"/>
            <a:ext cx="957532" cy="517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019AC25-A766-077D-54CA-068D7F999627}"/>
              </a:ext>
            </a:extLst>
          </p:cNvPr>
          <p:cNvSpPr/>
          <p:nvPr/>
        </p:nvSpPr>
        <p:spPr>
          <a:xfrm>
            <a:off x="5860211" y="2911415"/>
            <a:ext cx="957532" cy="517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67AE0D4-24E4-F7AE-CC75-55C4A35556F1}"/>
              </a:ext>
            </a:extLst>
          </p:cNvPr>
          <p:cNvSpPr/>
          <p:nvPr/>
        </p:nvSpPr>
        <p:spPr>
          <a:xfrm>
            <a:off x="7375584" y="2920041"/>
            <a:ext cx="957532" cy="5175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FD709016-D967-3647-58CF-E54B1DB368F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414935" y="4166560"/>
            <a:ext cx="6826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FC3BF32-F7DE-E405-7766-E324CE55742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302370" y="3170208"/>
            <a:ext cx="5578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11FA39B-4E80-B2C9-785F-FD15D98D2802}"/>
              </a:ext>
            </a:extLst>
          </p:cNvPr>
          <p:cNvCxnSpPr>
            <a:stCxn id="6" idx="3"/>
          </p:cNvCxnSpPr>
          <p:nvPr/>
        </p:nvCxnSpPr>
        <p:spPr>
          <a:xfrm flipV="1">
            <a:off x="6817743" y="3170207"/>
            <a:ext cx="75625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2B8D7C7-8003-E541-42C1-53D88D8F8D9F}"/>
              </a:ext>
            </a:extLst>
          </p:cNvPr>
          <p:cNvCxnSpPr>
            <a:stCxn id="7" idx="3"/>
          </p:cNvCxnSpPr>
          <p:nvPr/>
        </p:nvCxnSpPr>
        <p:spPr>
          <a:xfrm flipV="1">
            <a:off x="8333116" y="3170207"/>
            <a:ext cx="764876" cy="8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F281D4C-A5F1-8B26-3621-EF3A446F878A}"/>
              </a:ext>
            </a:extLst>
          </p:cNvPr>
          <p:cNvSpPr txBox="1"/>
          <p:nvPr/>
        </p:nvSpPr>
        <p:spPr>
          <a:xfrm>
            <a:off x="9121016" y="298554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NULL</a:t>
            </a:r>
            <a:endParaRPr lang="es-E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EAE789F-E9FC-2C53-633A-3EEB08F443D6}"/>
              </a:ext>
            </a:extLst>
          </p:cNvPr>
          <p:cNvSpPr txBox="1"/>
          <p:nvPr/>
        </p:nvSpPr>
        <p:spPr>
          <a:xfrm>
            <a:off x="3556938" y="2414594"/>
            <a:ext cx="7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frente</a:t>
            </a:r>
            <a:endParaRPr lang="es-E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3A467C2-3FC6-E6DC-32F5-880AB98BA430}"/>
              </a:ext>
            </a:extLst>
          </p:cNvPr>
          <p:cNvSpPr txBox="1"/>
          <p:nvPr/>
        </p:nvSpPr>
        <p:spPr>
          <a:xfrm>
            <a:off x="7468411" y="222992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final</a:t>
            </a:r>
            <a:endParaRPr lang="es-ES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08CB926-913C-52C9-F7BD-FDC79CB793F1}"/>
              </a:ext>
            </a:extLst>
          </p:cNvPr>
          <p:cNvCxnSpPr>
            <a:stCxn id="18" idx="2"/>
          </p:cNvCxnSpPr>
          <p:nvPr/>
        </p:nvCxnSpPr>
        <p:spPr>
          <a:xfrm>
            <a:off x="3942877" y="2783926"/>
            <a:ext cx="330053" cy="320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AEB24162-F0B2-938A-CA1D-29165D87BFED}"/>
              </a:ext>
            </a:extLst>
          </p:cNvPr>
          <p:cNvCxnSpPr>
            <a:stCxn id="19" idx="2"/>
            <a:endCxn id="7" idx="0"/>
          </p:cNvCxnSpPr>
          <p:nvPr/>
        </p:nvCxnSpPr>
        <p:spPr>
          <a:xfrm>
            <a:off x="7777150" y="2599260"/>
            <a:ext cx="77200" cy="320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80C6380-2B41-407F-42A1-0F4FE4B386D7}"/>
              </a:ext>
            </a:extLst>
          </p:cNvPr>
          <p:cNvSpPr txBox="1"/>
          <p:nvPr/>
        </p:nvSpPr>
        <p:spPr>
          <a:xfrm>
            <a:off x="3165894" y="646981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COLA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58723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UPN</dc:creator>
  <cp:lastModifiedBy>UPN</cp:lastModifiedBy>
  <cp:revision>1</cp:revision>
  <dcterms:created xsi:type="dcterms:W3CDTF">2025-09-10T17:33:22Z</dcterms:created>
  <dcterms:modified xsi:type="dcterms:W3CDTF">2025-09-10T18:48:43Z</dcterms:modified>
</cp:coreProperties>
</file>