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FFC36-18DB-B77D-011A-1CCFBA10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C6F36-8032-B05C-4B51-4C21E911A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F464D-1CAE-A28C-F71F-9333B4D8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96B9D-024E-65C6-6C39-22161F16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28A0D-1CFD-CCD7-9B39-B1F8DED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96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9F21-C363-0FB4-FC71-9A23DB4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12FF5-F041-B670-C413-45A273E5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21C6F-E7F6-4C17-951B-9A0F60CC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8A663-7224-2511-7E3F-4B987D66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1DD59-C1F1-04A2-52D4-C1BFC466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93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C4510F-883A-00FA-1678-7BEB6C15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1ACB7-39CD-08CC-B524-553CDB201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206AA-4E1F-603B-FA16-C0B69A6A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1B359-A41B-DBE9-7249-A43370AA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FBBCA-FDA9-7A32-AF43-76D2E892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4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D1483-681A-7ABF-5549-FE23A8AB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AA057-B7F7-A377-7DBE-3C8ACBE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B6763-410D-88DF-05B4-63F0CE12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5B121-6B82-8F50-9048-40AE9BD2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A19CA-B4FB-2918-9A41-E58585B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2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35FE5-C7BF-DF60-D160-29BD44E3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E0B1B8-03AC-9592-1495-E2952D59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CEBA9-2851-3CA2-804C-67E8EC42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F6569-D941-1325-64B5-53002EFC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D0BA9-ACF2-F67E-09C7-3ED57E5B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65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3DFDA-14FD-2B2F-025D-6DAA576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106F3-3636-DDCA-EBA9-74027C2CB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576615-F0D4-BD46-061C-709B6708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1D40DC-F3B9-5D22-F4D3-C6CDC427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4C4DC-520B-4A66-FCD7-97DFD423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FE99EC-1D1D-7222-ECB0-37F328A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2F724-F805-A63E-4850-980DE2F8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3E8C8-9B83-F82F-0204-FBE73369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38171-80CA-FAFA-0863-A1D8721A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3A245F-8BFC-8527-DC5C-3B89913BF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1178D0-7D89-85F4-661F-1E916CCBF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66546D-9952-1BA1-8E1A-16FF468F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0BC613-A4CE-79C0-EDF4-3185B47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9974BD-497D-C11F-A668-58E7A955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8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1A34-8A92-13C7-6B6F-92CD12F4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491F39-6BF9-4370-54B9-FFAD38FF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86CF77-BF1B-3D9A-8273-A350DA49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6DF060-7750-236E-03E8-FCB48CD4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0BA5CE-9174-773C-910E-464D5BC4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C79ED4-654F-5E36-FFFA-A8E3420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E72F15-33AE-29DB-5396-7992D512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1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D1B3-F05D-7E01-3A81-5F02FE6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673A6-642A-1B39-C1C3-F969E5BE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7F189F-7152-FECA-1EB3-72F83E61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068344-90EB-A110-D7BA-FC93E8C1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11E43-33D0-0214-A5C7-B37584EE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99402-9C9C-5ACF-F00D-F7386112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8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65180-0FD3-AD0E-698B-DC9809C0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EBDF62-B997-FADC-7F82-52114859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4F295-7A4F-576B-B42B-8F3EB827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8D65E-9A25-0D63-18F2-199B799D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788AC-622B-D7AF-B880-2C4BE810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51A325-8204-F22A-A8AE-7E7E0544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39D867-5673-B3BC-12E6-FD5F86C5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CE6CA-C19D-A1C4-76CC-1D419FA1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12477-B3FB-5694-0360-923373B4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1BFF-C5F0-4530-AC83-B687DED3DBE1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77AF2-3A2A-87DD-8B5A-427CAC80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D50890-8199-6D3E-2C82-67890DA2C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81E9-7534-4BA2-99CF-7AEBDB9427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1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5FB90F-98B7-9E6A-B992-97A25AF9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09" y="241790"/>
            <a:ext cx="3440181" cy="612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794EF10-5814-13AD-E2DF-A3CAFEE1481B}"/>
              </a:ext>
            </a:extLst>
          </p:cNvPr>
          <p:cNvSpPr/>
          <p:nvPr/>
        </p:nvSpPr>
        <p:spPr>
          <a:xfrm>
            <a:off x="3930071" y="1422400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X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7E301E-99FC-946C-C9D3-5A29A32539F9}"/>
              </a:ext>
            </a:extLst>
          </p:cNvPr>
          <p:cNvSpPr/>
          <p:nvPr/>
        </p:nvSpPr>
        <p:spPr>
          <a:xfrm>
            <a:off x="5650162" y="3218873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-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4EB7AA8-EB8C-CFFE-5919-1C68399C0F68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521350" y="1944775"/>
            <a:ext cx="1230260" cy="136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761F525-4626-CABC-B4A5-681D8726CD86}"/>
              </a:ext>
            </a:extLst>
          </p:cNvPr>
          <p:cNvSpPr/>
          <p:nvPr/>
        </p:nvSpPr>
        <p:spPr>
          <a:xfrm>
            <a:off x="4565039" y="4610485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D32AD8-57FC-44AC-C518-693783C6B986}"/>
              </a:ext>
            </a:extLst>
          </p:cNvPr>
          <p:cNvSpPr/>
          <p:nvPr/>
        </p:nvSpPr>
        <p:spPr>
          <a:xfrm>
            <a:off x="6767759" y="4700110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2FF311A-C060-D1E5-23F0-1A9B852B7700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5156318" y="3741248"/>
            <a:ext cx="595292" cy="95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41D1BEB-3177-C401-108A-1F8FE0DC02E6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6241441" y="3741248"/>
            <a:ext cx="627766" cy="104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C003D69-75BC-679E-D99E-8EF2D57C7BD1}"/>
              </a:ext>
            </a:extLst>
          </p:cNvPr>
          <p:cNvSpPr/>
          <p:nvPr/>
        </p:nvSpPr>
        <p:spPr>
          <a:xfrm>
            <a:off x="1771040" y="3129248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+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256C2EB-0425-73ED-6C55-19E761482D83}"/>
              </a:ext>
            </a:extLst>
          </p:cNvPr>
          <p:cNvSpPr/>
          <p:nvPr/>
        </p:nvSpPr>
        <p:spPr>
          <a:xfrm>
            <a:off x="685917" y="4520860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AF8498-88C8-FCB4-4563-CD170154BDB7}"/>
              </a:ext>
            </a:extLst>
          </p:cNvPr>
          <p:cNvSpPr/>
          <p:nvPr/>
        </p:nvSpPr>
        <p:spPr>
          <a:xfrm>
            <a:off x="2888637" y="4610485"/>
            <a:ext cx="692727" cy="61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7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43C434-CBF2-A55D-50E8-535810C5A2B1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1277196" y="3651623"/>
            <a:ext cx="595292" cy="95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35665C-792D-AD01-9D1F-8A3E627F1AE2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2362319" y="3651623"/>
            <a:ext cx="627766" cy="104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1CA236A-01FA-9061-DFEE-DBCDBC1B3335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2362319" y="1944775"/>
            <a:ext cx="1669200" cy="127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14F3CC-3FBB-410E-2E95-31D10C2AFEB1}"/>
              </a:ext>
            </a:extLst>
          </p:cNvPr>
          <p:cNvSpPr txBox="1"/>
          <p:nvPr/>
        </p:nvSpPr>
        <p:spPr>
          <a:xfrm>
            <a:off x="7056582" y="1422400"/>
            <a:ext cx="447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s-ES" sz="3200" dirty="0">
                <a:latin typeface="Consolas" panose="020B0609020204030204" pitchFamily="49" charset="0"/>
              </a:rPr>
              <a:t>Prefijo:  *+57-62</a:t>
            </a:r>
          </a:p>
          <a:p>
            <a:pPr>
              <a:spcBef>
                <a:spcPts val="1200"/>
              </a:spcBef>
            </a:pPr>
            <a:r>
              <a:rPr lang="es-ES" sz="3200" dirty="0">
                <a:latin typeface="Consolas" panose="020B0609020204030204" pitchFamily="49" charset="0"/>
              </a:rPr>
              <a:t>Postfijo: 57+62-*</a:t>
            </a:r>
          </a:p>
        </p:txBody>
      </p:sp>
    </p:spTree>
    <p:extLst>
      <p:ext uri="{BB962C8B-B14F-4D97-AF65-F5344CB8AC3E}">
        <p14:creationId xmlns:p14="http://schemas.microsoft.com/office/powerpoint/2010/main" val="29107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894367-8418-B83E-4B32-1DF32AD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57668"/>
            <a:ext cx="6439799" cy="101931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40630DD-0ED5-E2F4-52B2-D6E812321218}"/>
              </a:ext>
            </a:extLst>
          </p:cNvPr>
          <p:cNvSpPr/>
          <p:nvPr/>
        </p:nvSpPr>
        <p:spPr>
          <a:xfrm>
            <a:off x="5784271" y="1496290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*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ED990B-9FA1-85E9-0AEB-DC43BC1B420F}"/>
              </a:ext>
            </a:extLst>
          </p:cNvPr>
          <p:cNvSpPr/>
          <p:nvPr/>
        </p:nvSpPr>
        <p:spPr>
          <a:xfrm>
            <a:off x="7728527" y="3080326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-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2D3AC7-24F4-3039-1564-933D58B5B145}"/>
              </a:ext>
            </a:extLst>
          </p:cNvPr>
          <p:cNvSpPr/>
          <p:nvPr/>
        </p:nvSpPr>
        <p:spPr>
          <a:xfrm>
            <a:off x="7105071" y="42817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6708248-460F-9092-A2C3-094F4728B57A}"/>
              </a:ext>
            </a:extLst>
          </p:cNvPr>
          <p:cNvSpPr/>
          <p:nvPr/>
        </p:nvSpPr>
        <p:spPr>
          <a:xfrm>
            <a:off x="8384307" y="42817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B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F09532-3547-EB54-72E2-278DD14F51F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407727" y="1796472"/>
            <a:ext cx="1412103" cy="137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907590-DFF2-B0FF-2D43-D7D737456A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7416799" y="3592769"/>
            <a:ext cx="403031" cy="6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6E2BE2-E55D-B367-1E58-6DE2DDEA5118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8260680" y="3592769"/>
            <a:ext cx="435355" cy="6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655A9C59-BD6E-173F-DF5E-446106969511}"/>
              </a:ext>
            </a:extLst>
          </p:cNvPr>
          <p:cNvSpPr/>
          <p:nvPr/>
        </p:nvSpPr>
        <p:spPr>
          <a:xfrm>
            <a:off x="3387435" y="3140362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+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9511EE-2D4D-8776-FBC4-F9DB2CA9D400}"/>
              </a:ext>
            </a:extLst>
          </p:cNvPr>
          <p:cNvCxnSpPr>
            <a:cxnSpLocks/>
            <a:stCxn id="4" idx="2"/>
            <a:endCxn id="15" idx="7"/>
          </p:cNvCxnSpPr>
          <p:nvPr/>
        </p:nvCxnSpPr>
        <p:spPr>
          <a:xfrm flipH="1">
            <a:off x="3919588" y="1796472"/>
            <a:ext cx="1864683" cy="143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EAC3CE9E-9031-9067-E88D-B56E90DB0EF9}"/>
              </a:ext>
            </a:extLst>
          </p:cNvPr>
          <p:cNvSpPr/>
          <p:nvPr/>
        </p:nvSpPr>
        <p:spPr>
          <a:xfrm>
            <a:off x="2252644" y="42817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x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4CC9F89-DAD1-0B35-C494-964F48B9D09F}"/>
              </a:ext>
            </a:extLst>
          </p:cNvPr>
          <p:cNvSpPr/>
          <p:nvPr/>
        </p:nvSpPr>
        <p:spPr>
          <a:xfrm>
            <a:off x="4540201" y="42817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761B305-A299-91E2-C6A9-2752F4D1746E}"/>
              </a:ext>
            </a:extLst>
          </p:cNvPr>
          <p:cNvCxnSpPr>
            <a:stCxn id="15" idx="3"/>
            <a:endCxn id="19" idx="7"/>
          </p:cNvCxnSpPr>
          <p:nvPr/>
        </p:nvCxnSpPr>
        <p:spPr>
          <a:xfrm flipH="1">
            <a:off x="2784797" y="3652805"/>
            <a:ext cx="693941" cy="71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709D4BB-ABE1-F8B4-D598-A3B3F199A332}"/>
              </a:ext>
            </a:extLst>
          </p:cNvPr>
          <p:cNvCxnSpPr>
            <a:stCxn id="15" idx="5"/>
            <a:endCxn id="20" idx="1"/>
          </p:cNvCxnSpPr>
          <p:nvPr/>
        </p:nvCxnSpPr>
        <p:spPr>
          <a:xfrm>
            <a:off x="3919588" y="3652805"/>
            <a:ext cx="711916" cy="71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5E43262E-B067-642E-B035-E933EE94509C}"/>
              </a:ext>
            </a:extLst>
          </p:cNvPr>
          <p:cNvSpPr/>
          <p:nvPr/>
        </p:nvSpPr>
        <p:spPr>
          <a:xfrm>
            <a:off x="5182659" y="55009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Z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B4A92FB-F6BA-D4AC-0CD3-C67297B692AD}"/>
              </a:ext>
            </a:extLst>
          </p:cNvPr>
          <p:cNvSpPr/>
          <p:nvPr/>
        </p:nvSpPr>
        <p:spPr>
          <a:xfrm>
            <a:off x="3699163" y="5500904"/>
            <a:ext cx="623456" cy="60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Y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2C232D1-1328-E0D8-5776-ACF86940E383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 flipH="1">
            <a:off x="4010891" y="4794147"/>
            <a:ext cx="620613" cy="7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AC8FC7C-E9A9-44D8-B366-249280AF271D}"/>
              </a:ext>
            </a:extLst>
          </p:cNvPr>
          <p:cNvCxnSpPr>
            <a:stCxn id="20" idx="5"/>
            <a:endCxn id="25" idx="0"/>
          </p:cNvCxnSpPr>
          <p:nvPr/>
        </p:nvCxnSpPr>
        <p:spPr>
          <a:xfrm>
            <a:off x="5072354" y="4794147"/>
            <a:ext cx="422033" cy="70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3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A84159-A762-7288-E615-D26B177B9762}"/>
              </a:ext>
            </a:extLst>
          </p:cNvPr>
          <p:cNvSpPr txBox="1"/>
          <p:nvPr/>
        </p:nvSpPr>
        <p:spPr>
          <a:xfrm>
            <a:off x="748145" y="544945"/>
            <a:ext cx="105571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(5*9/6+3)-8*2+15/4*2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(45/6+3)-16+3.75*2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(7.5+3)-16+7.5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(10.5)-16+7.5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-5.5</a:t>
            </a:r>
            <a:r>
              <a:rPr lang="es-ES" sz="4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s-ES" sz="2400" dirty="0">
                <a:latin typeface="Consolas" panose="020B0609020204030204" pitchFamily="49" charset="0"/>
              </a:rPr>
              <a:t>7.5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13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7ABCA2-7919-214F-4B60-AC2156A4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78" y="213246"/>
            <a:ext cx="6478643" cy="35424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EADFA0D-02C0-6731-6D7C-FFA07370410F}"/>
              </a:ext>
            </a:extLst>
          </p:cNvPr>
          <p:cNvSpPr txBox="1"/>
          <p:nvPr/>
        </p:nvSpPr>
        <p:spPr>
          <a:xfrm>
            <a:off x="979055" y="4756727"/>
            <a:ext cx="1069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onsolas" panose="020B0609020204030204" pitchFamily="49" charset="0"/>
              </a:rPr>
              <a:t>A + (B * (-(C+D)))</a:t>
            </a:r>
            <a:br>
              <a:rPr lang="es-ES" sz="2400" dirty="0">
                <a:latin typeface="Consolas" panose="020B0609020204030204" pitchFamily="49" charset="0"/>
              </a:rPr>
            </a:br>
            <a:r>
              <a:rPr lang="es-ES" sz="2400" dirty="0">
                <a:latin typeface="Consolas" panose="020B0609020204030204" pitchFamily="49" charset="0"/>
              </a:rPr>
              <a:t>Respuesta forzada, considerando operadores unarios.</a:t>
            </a:r>
          </a:p>
        </p:txBody>
      </p:sp>
    </p:spTree>
    <p:extLst>
      <p:ext uri="{BB962C8B-B14F-4D97-AF65-F5344CB8AC3E}">
        <p14:creationId xmlns:p14="http://schemas.microsoft.com/office/powerpoint/2010/main" val="335635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6797A1F-F38C-9C51-CD4E-1D3D7E6ADBD3}"/>
              </a:ext>
            </a:extLst>
          </p:cNvPr>
          <p:cNvSpPr/>
          <p:nvPr/>
        </p:nvSpPr>
        <p:spPr>
          <a:xfrm>
            <a:off x="3140366" y="1348509"/>
            <a:ext cx="1727200" cy="1487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50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D63D9CA-C6D8-544D-FEBE-8303CB23E411}"/>
              </a:ext>
            </a:extLst>
          </p:cNvPr>
          <p:cNvSpPr/>
          <p:nvPr/>
        </p:nvSpPr>
        <p:spPr>
          <a:xfrm>
            <a:off x="1260764" y="4050146"/>
            <a:ext cx="1727200" cy="1487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30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9ACA459-7C36-6A5D-869E-13A2AB09D3D7}"/>
              </a:ext>
            </a:extLst>
          </p:cNvPr>
          <p:cNvSpPr/>
          <p:nvPr/>
        </p:nvSpPr>
        <p:spPr>
          <a:xfrm>
            <a:off x="4867566" y="4050146"/>
            <a:ext cx="1727200" cy="1487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70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91392B5-0BC9-CE70-D2C4-A3117AB8ED2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124364" y="2617789"/>
            <a:ext cx="1268945" cy="1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B609E4E-4987-E6B1-2264-28A93F02E0E3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4614623" y="2617789"/>
            <a:ext cx="1116543" cy="1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EE613C5-32D2-E374-B354-0B5442D53330}"/>
              </a:ext>
            </a:extLst>
          </p:cNvPr>
          <p:cNvSpPr txBox="1"/>
          <p:nvPr/>
        </p:nvSpPr>
        <p:spPr>
          <a:xfrm>
            <a:off x="2456004" y="190737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9C67B3-76D0-3E5E-97B3-286FAE2C1248}"/>
              </a:ext>
            </a:extLst>
          </p:cNvPr>
          <p:cNvSpPr txBox="1"/>
          <p:nvPr/>
        </p:nvSpPr>
        <p:spPr>
          <a:xfrm>
            <a:off x="3808239" y="28888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CC004C-B7BE-D167-5C44-7F88DD2CD8D7}"/>
              </a:ext>
            </a:extLst>
          </p:cNvPr>
          <p:cNvSpPr txBox="1"/>
          <p:nvPr/>
        </p:nvSpPr>
        <p:spPr>
          <a:xfrm>
            <a:off x="4907912" y="19073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5CAFE1-96DC-C632-5C5D-844B2A394DBB}"/>
              </a:ext>
            </a:extLst>
          </p:cNvPr>
          <p:cNvSpPr txBox="1"/>
          <p:nvPr/>
        </p:nvSpPr>
        <p:spPr>
          <a:xfrm>
            <a:off x="4215812" y="46090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59CEF4-8E74-5ECC-1734-B360A0F2B7C4}"/>
              </a:ext>
            </a:extLst>
          </p:cNvPr>
          <p:cNvSpPr txBox="1"/>
          <p:nvPr/>
        </p:nvSpPr>
        <p:spPr>
          <a:xfrm>
            <a:off x="5568047" y="559049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857816-5D79-4F2D-7743-3F92D35EEB88}"/>
              </a:ext>
            </a:extLst>
          </p:cNvPr>
          <p:cNvSpPr txBox="1"/>
          <p:nvPr/>
        </p:nvSpPr>
        <p:spPr>
          <a:xfrm>
            <a:off x="6667720" y="46090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POST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701192-4D95-03AD-BF97-9F3D85BA6A70}"/>
              </a:ext>
            </a:extLst>
          </p:cNvPr>
          <p:cNvSpPr txBox="1"/>
          <p:nvPr/>
        </p:nvSpPr>
        <p:spPr>
          <a:xfrm>
            <a:off x="664424" y="458591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0786BA-B84E-30EE-0123-33E7BEEB2ACA}"/>
              </a:ext>
            </a:extLst>
          </p:cNvPr>
          <p:cNvSpPr txBox="1"/>
          <p:nvPr/>
        </p:nvSpPr>
        <p:spPr>
          <a:xfrm>
            <a:off x="2016659" y="55674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CC9D4B-ABAB-942F-69AF-A581C60008F5}"/>
              </a:ext>
            </a:extLst>
          </p:cNvPr>
          <p:cNvSpPr txBox="1"/>
          <p:nvPr/>
        </p:nvSpPr>
        <p:spPr>
          <a:xfrm>
            <a:off x="3116332" y="45859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POST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08E45B4-BC8A-3645-C21A-4273DAB48563}"/>
              </a:ext>
            </a:extLst>
          </p:cNvPr>
          <p:cNvSpPr txBox="1"/>
          <p:nvPr/>
        </p:nvSpPr>
        <p:spPr>
          <a:xfrm>
            <a:off x="940195" y="979177"/>
            <a:ext cx="64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STAR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2102EFB-F282-61D0-4502-B5F4CAAFFA29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>
            <a:off x="1581333" y="1163843"/>
            <a:ext cx="874671" cy="92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9796F2B-BECD-DA21-B77F-C2700D6E47E4}"/>
              </a:ext>
            </a:extLst>
          </p:cNvPr>
          <p:cNvSpPr txBox="1"/>
          <p:nvPr/>
        </p:nvSpPr>
        <p:spPr>
          <a:xfrm>
            <a:off x="6263126" y="9791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END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6C9CA35-07B1-5C24-41A9-B4F958B1E7F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34691" y="2276702"/>
            <a:ext cx="1791580" cy="230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FB4E697A-4B7A-2848-C0DC-0C9FDA212082}"/>
              </a:ext>
            </a:extLst>
          </p:cNvPr>
          <p:cNvCxnSpPr>
            <a:stCxn id="19" idx="2"/>
            <a:endCxn id="20" idx="1"/>
          </p:cNvCxnSpPr>
          <p:nvPr/>
        </p:nvCxnSpPr>
        <p:spPr>
          <a:xfrm rot="16200000" flipH="1">
            <a:off x="1077265" y="4812676"/>
            <a:ext cx="796820" cy="1081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C394969-C202-69F5-9C15-41771477F133}"/>
              </a:ext>
            </a:extLst>
          </p:cNvPr>
          <p:cNvCxnSpPr>
            <a:stCxn id="20" idx="3"/>
            <a:endCxn id="21" idx="2"/>
          </p:cNvCxnSpPr>
          <p:nvPr/>
        </p:nvCxnSpPr>
        <p:spPr>
          <a:xfrm flipV="1">
            <a:off x="2408113" y="4955250"/>
            <a:ext cx="1044209" cy="796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D9BF684-691C-53C5-DA6C-A57B35897E10}"/>
              </a:ext>
            </a:extLst>
          </p:cNvPr>
          <p:cNvCxnSpPr>
            <a:stCxn id="21" idx="0"/>
            <a:endCxn id="14" idx="1"/>
          </p:cNvCxnSpPr>
          <p:nvPr/>
        </p:nvCxnSpPr>
        <p:spPr>
          <a:xfrm rot="5400000" flipH="1" flipV="1">
            <a:off x="2874082" y="3651762"/>
            <a:ext cx="1512396" cy="35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CA57EBE-C69D-0916-7310-0D6C9A01DE01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>
            <a:off x="4199693" y="3073522"/>
            <a:ext cx="286386" cy="1535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68EFBFCA-0676-718E-48AE-7B584AE16988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4628653" y="4835764"/>
            <a:ext cx="796820" cy="1081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C18E5847-4168-53D1-8503-CF3DD0A4CF34}"/>
              </a:ext>
            </a:extLst>
          </p:cNvPr>
          <p:cNvCxnSpPr>
            <a:stCxn id="17" idx="3"/>
            <a:endCxn id="18" idx="2"/>
          </p:cNvCxnSpPr>
          <p:nvPr/>
        </p:nvCxnSpPr>
        <p:spPr>
          <a:xfrm flipV="1">
            <a:off x="5959501" y="4978338"/>
            <a:ext cx="1044209" cy="796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BC0108B-684C-D794-D263-CD7DDCF0E5DB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5243902" y="2276702"/>
            <a:ext cx="1759808" cy="23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10B7BAB-6B15-BEF2-BEC6-8B045D66CF34}"/>
              </a:ext>
            </a:extLst>
          </p:cNvPr>
          <p:cNvCxnSpPr>
            <a:stCxn id="15" idx="0"/>
            <a:endCxn id="26" idx="1"/>
          </p:cNvCxnSpPr>
          <p:nvPr/>
        </p:nvCxnSpPr>
        <p:spPr>
          <a:xfrm flipV="1">
            <a:off x="5243902" y="1163843"/>
            <a:ext cx="1019224" cy="74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D04001-A685-417F-3205-3ECDFBD24EDE}"/>
              </a:ext>
            </a:extLst>
          </p:cNvPr>
          <p:cNvSpPr txBox="1"/>
          <p:nvPr/>
        </p:nvSpPr>
        <p:spPr>
          <a:xfrm>
            <a:off x="8192655" y="979177"/>
            <a:ext cx="3611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latin typeface="Consolas" panose="020B0609020204030204" pitchFamily="49" charset="0"/>
              </a:rPr>
              <a:t>INORDEN: 30, 50, 70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latin typeface="Consolas" panose="020B0609020204030204" pitchFamily="49" charset="0"/>
              </a:rPr>
              <a:t>PREORDEN: 50, 30, 70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latin typeface="Consolas" panose="020B0609020204030204" pitchFamily="49" charset="0"/>
              </a:rPr>
              <a:t>POSTORDEN: 30, 70, 50</a:t>
            </a:r>
          </a:p>
        </p:txBody>
      </p:sp>
    </p:spTree>
    <p:extLst>
      <p:ext uri="{BB962C8B-B14F-4D97-AF65-F5344CB8AC3E}">
        <p14:creationId xmlns:p14="http://schemas.microsoft.com/office/powerpoint/2010/main" val="2278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4</cp:revision>
  <dcterms:created xsi:type="dcterms:W3CDTF">2025-10-15T17:09:30Z</dcterms:created>
  <dcterms:modified xsi:type="dcterms:W3CDTF">2025-10-15T18:54:57Z</dcterms:modified>
</cp:coreProperties>
</file>