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  <p:sldMasterId id="2147483652" r:id="rId3"/>
    <p:sldMasterId id="2147483659" r:id="rId4"/>
    <p:sldMasterId id="2147483661" r:id="rId5"/>
    <p:sldMasterId id="2147483663" r:id="rId6"/>
  </p:sldMasterIdLst>
  <p:notesMasterIdLst>
    <p:notesMasterId r:id="rId19"/>
  </p:notesMasterIdLst>
  <p:sldIdLst>
    <p:sldId id="256" r:id="rId7"/>
    <p:sldId id="275" r:id="rId8"/>
    <p:sldId id="308" r:id="rId9"/>
    <p:sldId id="535" r:id="rId10"/>
    <p:sldId id="538" r:id="rId11"/>
    <p:sldId id="539" r:id="rId12"/>
    <p:sldId id="537" r:id="rId13"/>
    <p:sldId id="527" r:id="rId14"/>
    <p:sldId id="526" r:id="rId15"/>
    <p:sldId id="510" r:id="rId16"/>
    <p:sldId id="269" r:id="rId17"/>
    <p:sldId id="270" r:id="rId1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01D549-1F69-454D-9B6A-2EA8C750E4EA}" v="86" dt="2021-12-22T04:30:27.511"/>
    <p1510:client id="{4C570CB4-43D2-F544-BBA5-DA362B7A7581}" v="3" dt="2021-12-22T06:56:13.126"/>
    <p1510:client id="{4DAFB385-646D-9B43-9759-19A8F9C7AD91}" v="79" dt="2021-12-22T05:48:22.776"/>
    <p1510:client id="{94C3D664-D03B-EB45-8FCA-D88A555287F3}" v="13" dt="2021-12-22T05:23:23.873"/>
    <p1510:client id="{96087D1A-90D4-304E-89A5-886D2D7F6301}" v="10" dt="2021-12-22T06:31:02.208"/>
    <p1510:client id="{CED7EBC1-BC9A-694D-97D8-50E9C39E5CD9}" v="61" dt="2021-12-22T07:18:53.151"/>
    <p1510:client id="{D91382CA-A94B-F34E-818B-AF8BB4ABD2C5}" v="85" dt="2021-12-22T17:18:02.6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13" autoAdjust="0"/>
    <p:restoredTop sz="94558"/>
  </p:normalViewPr>
  <p:slideViewPr>
    <p:cSldViewPr snapToGrid="0">
      <p:cViewPr varScale="1">
        <p:scale>
          <a:sx n="116" d="100"/>
          <a:sy n="116" d="100"/>
        </p:scale>
        <p:origin x="32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microsoft.com/office/2016/11/relationships/changesInfo" Target="changesInfos/changesInfo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tableStyles" Target="tableStyles.xml"/><Relationship Id="rId10" Type="http://schemas.openxmlformats.org/officeDocument/2006/relationships/slide" Target="slides/slide4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is Romero Untiveros" userId="2e5db34b8e2d4d9e" providerId="LiveId" clId="{CED7EBC1-BC9A-694D-97D8-50E9C39E5CD9}"/>
    <pc:docChg chg="undo custSel addSld delSld modSld sldOrd">
      <pc:chgData name="Luis Romero Untiveros" userId="2e5db34b8e2d4d9e" providerId="LiveId" clId="{CED7EBC1-BC9A-694D-97D8-50E9C39E5CD9}" dt="2021-12-22T07:19:01.272" v="205" actId="1076"/>
      <pc:docMkLst>
        <pc:docMk/>
      </pc:docMkLst>
      <pc:sldChg chg="modSp mod">
        <pc:chgData name="Luis Romero Untiveros" userId="2e5db34b8e2d4d9e" providerId="LiveId" clId="{CED7EBC1-BC9A-694D-97D8-50E9C39E5CD9}" dt="2021-12-22T07:07:18.203" v="11" actId="12"/>
        <pc:sldMkLst>
          <pc:docMk/>
          <pc:sldMk cId="3840220461" sldId="274"/>
        </pc:sldMkLst>
        <pc:spChg chg="mod">
          <ac:chgData name="Luis Romero Untiveros" userId="2e5db34b8e2d4d9e" providerId="LiveId" clId="{CED7EBC1-BC9A-694D-97D8-50E9C39E5CD9}" dt="2021-12-22T07:07:18.203" v="11" actId="12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CED7EBC1-BC9A-694D-97D8-50E9C39E5CD9}" dt="2021-12-22T07:06:43.383" v="2" actId="20577"/>
        <pc:sldMkLst>
          <pc:docMk/>
          <pc:sldMk cId="856449997" sldId="275"/>
        </pc:sldMkLst>
        <pc:spChg chg="mod">
          <ac:chgData name="Luis Romero Untiveros" userId="2e5db34b8e2d4d9e" providerId="LiveId" clId="{CED7EBC1-BC9A-694D-97D8-50E9C39E5CD9}" dt="2021-12-22T07:06:43.383" v="2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CED7EBC1-BC9A-694D-97D8-50E9C39E5CD9}" dt="2021-12-22T07:06:41.541" v="0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CED7EBC1-BC9A-694D-97D8-50E9C39E5CD9}" dt="2021-12-22T07:07:35.886" v="14" actId="12"/>
        <pc:sldMkLst>
          <pc:docMk/>
          <pc:sldMk cId="2565577657" sldId="308"/>
        </pc:sldMkLst>
        <pc:spChg chg="mod">
          <ac:chgData name="Luis Romero Untiveros" userId="2e5db34b8e2d4d9e" providerId="LiveId" clId="{CED7EBC1-BC9A-694D-97D8-50E9C39E5CD9}" dt="2021-12-22T07:07:35.886" v="14" actId="12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CED7EBC1-BC9A-694D-97D8-50E9C39E5CD9}" dt="2021-12-22T07:08:53.115" v="38" actId="1076"/>
        <pc:sldMkLst>
          <pc:docMk/>
          <pc:sldMk cId="3807386704" sldId="439"/>
        </pc:sldMkLst>
        <pc:spChg chg="mod">
          <ac:chgData name="Luis Romero Untiveros" userId="2e5db34b8e2d4d9e" providerId="LiveId" clId="{CED7EBC1-BC9A-694D-97D8-50E9C39E5CD9}" dt="2021-12-22T07:07:50.648" v="15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CED7EBC1-BC9A-694D-97D8-50E9C39E5CD9}" dt="2021-12-22T07:08:30.397" v="31" actId="1076"/>
          <ac:spMkLst>
            <pc:docMk/>
            <pc:sldMk cId="3807386704" sldId="439"/>
            <ac:spMk id="3" creationId="{FE154A45-189B-7F4F-8466-5716937F6C4B}"/>
          </ac:spMkLst>
        </pc:spChg>
        <pc:picChg chg="del">
          <ac:chgData name="Luis Romero Untiveros" userId="2e5db34b8e2d4d9e" providerId="LiveId" clId="{CED7EBC1-BC9A-694D-97D8-50E9C39E5CD9}" dt="2021-12-22T07:08:24.238" v="29" actId="478"/>
          <ac:picMkLst>
            <pc:docMk/>
            <pc:sldMk cId="3807386704" sldId="439"/>
            <ac:picMk id="4" creationId="{E407EBA8-C7B8-244A-8563-5C2083B2E293}"/>
          </ac:picMkLst>
        </pc:picChg>
        <pc:picChg chg="add mod">
          <ac:chgData name="Luis Romero Untiveros" userId="2e5db34b8e2d4d9e" providerId="LiveId" clId="{CED7EBC1-BC9A-694D-97D8-50E9C39E5CD9}" dt="2021-12-22T07:08:53.115" v="38" actId="1076"/>
          <ac:picMkLst>
            <pc:docMk/>
            <pc:sldMk cId="3807386704" sldId="439"/>
            <ac:picMk id="1025" creationId="{911E6527-E2BC-D34E-ADB8-F092028BB53D}"/>
          </ac:picMkLst>
        </pc:picChg>
        <pc:picChg chg="add mod">
          <ac:chgData name="Luis Romero Untiveros" userId="2e5db34b8e2d4d9e" providerId="LiveId" clId="{CED7EBC1-BC9A-694D-97D8-50E9C39E5CD9}" dt="2021-12-22T07:08:43.413" v="35" actId="1076"/>
          <ac:picMkLst>
            <pc:docMk/>
            <pc:sldMk cId="3807386704" sldId="439"/>
            <ac:picMk id="1026" creationId="{2F858B58-DBA8-1C4F-A648-360BF61BA84C}"/>
          </ac:picMkLst>
        </pc:picChg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3731848657" sldId="467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1691271204" sldId="468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1096341753" sldId="469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2132354348" sldId="470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989618222" sldId="471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3727454273" sldId="472"/>
        </pc:sldMkLst>
      </pc:sldChg>
      <pc:sldChg chg="del">
        <pc:chgData name="Luis Romero Untiveros" userId="2e5db34b8e2d4d9e" providerId="LiveId" clId="{CED7EBC1-BC9A-694D-97D8-50E9C39E5CD9}" dt="2021-12-22T07:07:55.567" v="16" actId="2696"/>
        <pc:sldMkLst>
          <pc:docMk/>
          <pc:sldMk cId="2905212599" sldId="473"/>
        </pc:sldMkLst>
      </pc:sldChg>
      <pc:sldChg chg="addSp delSp modSp mod ord">
        <pc:chgData name="Luis Romero Untiveros" userId="2e5db34b8e2d4d9e" providerId="LiveId" clId="{CED7EBC1-BC9A-694D-97D8-50E9C39E5CD9}" dt="2021-12-22T07:15:51.924" v="136" actId="1076"/>
        <pc:sldMkLst>
          <pc:docMk/>
          <pc:sldMk cId="3005200348" sldId="474"/>
        </pc:sldMkLst>
        <pc:spChg chg="mod">
          <ac:chgData name="Luis Romero Untiveros" userId="2e5db34b8e2d4d9e" providerId="LiveId" clId="{CED7EBC1-BC9A-694D-97D8-50E9C39E5CD9}" dt="2021-12-22T07:15:07.501" v="125"/>
          <ac:spMkLst>
            <pc:docMk/>
            <pc:sldMk cId="3005200348" sldId="474"/>
            <ac:spMk id="2" creationId="{1939697A-E295-4799-8533-8431BF638121}"/>
          </ac:spMkLst>
        </pc:spChg>
        <pc:spChg chg="del">
          <ac:chgData name="Luis Romero Untiveros" userId="2e5db34b8e2d4d9e" providerId="LiveId" clId="{CED7EBC1-BC9A-694D-97D8-50E9C39E5CD9}" dt="2021-12-22T07:15:13.266" v="126" actId="478"/>
          <ac:spMkLst>
            <pc:docMk/>
            <pc:sldMk cId="3005200348" sldId="474"/>
            <ac:spMk id="3" creationId="{B40E20DD-47CA-3648-84F1-3B9BF8F05F13}"/>
          </ac:spMkLst>
        </pc:spChg>
        <pc:spChg chg="add del mod">
          <ac:chgData name="Luis Romero Untiveros" userId="2e5db34b8e2d4d9e" providerId="LiveId" clId="{CED7EBC1-BC9A-694D-97D8-50E9C39E5CD9}" dt="2021-12-22T07:15:16.286" v="127" actId="478"/>
          <ac:spMkLst>
            <pc:docMk/>
            <pc:sldMk cId="3005200348" sldId="474"/>
            <ac:spMk id="6" creationId="{E0B03140-668A-0E4C-9095-65F63E8E4FD6}"/>
          </ac:spMkLst>
        </pc:spChg>
        <pc:picChg chg="del">
          <ac:chgData name="Luis Romero Untiveros" userId="2e5db34b8e2d4d9e" providerId="LiveId" clId="{CED7EBC1-BC9A-694D-97D8-50E9C39E5CD9}" dt="2021-12-22T07:15:18.130" v="129" actId="478"/>
          <ac:picMkLst>
            <pc:docMk/>
            <pc:sldMk cId="3005200348" sldId="474"/>
            <ac:picMk id="5" creationId="{A0F54B2A-0A35-6947-8DFE-53E7239D9245}"/>
          </ac:picMkLst>
        </pc:picChg>
        <pc:picChg chg="del">
          <ac:chgData name="Luis Romero Untiveros" userId="2e5db34b8e2d4d9e" providerId="LiveId" clId="{CED7EBC1-BC9A-694D-97D8-50E9C39E5CD9}" dt="2021-12-22T07:15:17.248" v="128" actId="478"/>
          <ac:picMkLst>
            <pc:docMk/>
            <pc:sldMk cId="3005200348" sldId="474"/>
            <ac:picMk id="7" creationId="{BB6770A7-4337-4A40-9F79-E7822DEC5890}"/>
          </ac:picMkLst>
        </pc:picChg>
        <pc:picChg chg="add mod">
          <ac:chgData name="Luis Romero Untiveros" userId="2e5db34b8e2d4d9e" providerId="LiveId" clId="{CED7EBC1-BC9A-694D-97D8-50E9C39E5CD9}" dt="2021-12-22T07:15:51.924" v="136" actId="1076"/>
          <ac:picMkLst>
            <pc:docMk/>
            <pc:sldMk cId="3005200348" sldId="474"/>
            <ac:picMk id="8" creationId="{14C27B7E-0AD3-3748-A04A-6FA1E3AE046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09:34.166" v="48" actId="14100"/>
        <pc:sldMkLst>
          <pc:docMk/>
          <pc:sldMk cId="2404440891" sldId="475"/>
        </pc:sldMkLst>
        <pc:spChg chg="del">
          <ac:chgData name="Luis Romero Untiveros" userId="2e5db34b8e2d4d9e" providerId="LiveId" clId="{CED7EBC1-BC9A-694D-97D8-50E9C39E5CD9}" dt="2021-12-22T07:09:05.193" v="40" actId="478"/>
          <ac:spMkLst>
            <pc:docMk/>
            <pc:sldMk cId="2404440891" sldId="475"/>
            <ac:spMk id="3" creationId="{FE154A45-189B-7F4F-8466-5716937F6C4B}"/>
          </ac:spMkLst>
        </pc:spChg>
        <pc:spChg chg="add del mod">
          <ac:chgData name="Luis Romero Untiveros" userId="2e5db34b8e2d4d9e" providerId="LiveId" clId="{CED7EBC1-BC9A-694D-97D8-50E9C39E5CD9}" dt="2021-12-22T07:09:07.102" v="41" actId="478"/>
          <ac:spMkLst>
            <pc:docMk/>
            <pc:sldMk cId="2404440891" sldId="475"/>
            <ac:spMk id="5" creationId="{B03B811A-5D51-5046-AAD8-B8820C6E5851}"/>
          </ac:spMkLst>
        </pc:spChg>
        <pc:picChg chg="add mod">
          <ac:chgData name="Luis Romero Untiveros" userId="2e5db34b8e2d4d9e" providerId="LiveId" clId="{CED7EBC1-BC9A-694D-97D8-50E9C39E5CD9}" dt="2021-12-22T07:09:34.166" v="48" actId="14100"/>
          <ac:picMkLst>
            <pc:docMk/>
            <pc:sldMk cId="2404440891" sldId="475"/>
            <ac:picMk id="6" creationId="{3F4C9EA1-FAAB-C04B-A8E3-8EB4FF924D3F}"/>
          </ac:picMkLst>
        </pc:picChg>
        <pc:picChg chg="del">
          <ac:chgData name="Luis Romero Untiveros" userId="2e5db34b8e2d4d9e" providerId="LiveId" clId="{CED7EBC1-BC9A-694D-97D8-50E9C39E5CD9}" dt="2021-12-22T07:09:09.257" v="43" actId="478"/>
          <ac:picMkLst>
            <pc:docMk/>
            <pc:sldMk cId="2404440891" sldId="475"/>
            <ac:picMk id="1025" creationId="{911E6527-E2BC-D34E-ADB8-F092028BB53D}"/>
          </ac:picMkLst>
        </pc:picChg>
        <pc:picChg chg="del">
          <ac:chgData name="Luis Romero Untiveros" userId="2e5db34b8e2d4d9e" providerId="LiveId" clId="{CED7EBC1-BC9A-694D-97D8-50E9C39E5CD9}" dt="2021-12-22T07:09:08.214" v="42" actId="478"/>
          <ac:picMkLst>
            <pc:docMk/>
            <pc:sldMk cId="2404440891" sldId="475"/>
            <ac:picMk id="1026" creationId="{2F858B58-DBA8-1C4F-A648-360BF61BA84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1:22.448" v="81" actId="1076"/>
        <pc:sldMkLst>
          <pc:docMk/>
          <pc:sldMk cId="2505766715" sldId="476"/>
        </pc:sldMkLst>
        <pc:spChg chg="mod">
          <ac:chgData name="Luis Romero Untiveros" userId="2e5db34b8e2d4d9e" providerId="LiveId" clId="{CED7EBC1-BC9A-694D-97D8-50E9C39E5CD9}" dt="2021-12-22T07:11:12.497" v="79" actId="1076"/>
          <ac:spMkLst>
            <pc:docMk/>
            <pc:sldMk cId="2505766715" sldId="476"/>
            <ac:spMk id="3" creationId="{FE154A45-189B-7F4F-8466-5716937F6C4B}"/>
          </ac:spMkLst>
        </pc:spChg>
        <pc:picChg chg="add mod modCrop">
          <ac:chgData name="Luis Romero Untiveros" userId="2e5db34b8e2d4d9e" providerId="LiveId" clId="{CED7EBC1-BC9A-694D-97D8-50E9C39E5CD9}" dt="2021-12-22T07:11:22.448" v="81" actId="1076"/>
          <ac:picMkLst>
            <pc:docMk/>
            <pc:sldMk cId="2505766715" sldId="476"/>
            <ac:picMk id="4" creationId="{E9C3ED5E-F109-C942-A7FD-A57BA2053931}"/>
          </ac:picMkLst>
        </pc:picChg>
        <pc:picChg chg="del">
          <ac:chgData name="Luis Romero Untiveros" userId="2e5db34b8e2d4d9e" providerId="LiveId" clId="{CED7EBC1-BC9A-694D-97D8-50E9C39E5CD9}" dt="2021-12-22T07:10:35.887" v="70" actId="478"/>
          <ac:picMkLst>
            <pc:docMk/>
            <pc:sldMk cId="2505766715" sldId="476"/>
            <ac:picMk id="1025" creationId="{911E6527-E2BC-D34E-ADB8-F092028BB53D}"/>
          </ac:picMkLst>
        </pc:picChg>
        <pc:picChg chg="del">
          <ac:chgData name="Luis Romero Untiveros" userId="2e5db34b8e2d4d9e" providerId="LiveId" clId="{CED7EBC1-BC9A-694D-97D8-50E9C39E5CD9}" dt="2021-12-22T07:09:53.464" v="51" actId="478"/>
          <ac:picMkLst>
            <pc:docMk/>
            <pc:sldMk cId="2505766715" sldId="476"/>
            <ac:picMk id="1026" creationId="{2F858B58-DBA8-1C4F-A648-360BF61BA84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2:25.445" v="90" actId="1076"/>
        <pc:sldMkLst>
          <pc:docMk/>
          <pc:sldMk cId="865208095" sldId="477"/>
        </pc:sldMkLst>
        <pc:spChg chg="del">
          <ac:chgData name="Luis Romero Untiveros" userId="2e5db34b8e2d4d9e" providerId="LiveId" clId="{CED7EBC1-BC9A-694D-97D8-50E9C39E5CD9}" dt="2021-12-22T07:11:45.425" v="83" actId="478"/>
          <ac:spMkLst>
            <pc:docMk/>
            <pc:sldMk cId="865208095" sldId="477"/>
            <ac:spMk id="3" creationId="{FE154A45-189B-7F4F-8466-5716937F6C4B}"/>
          </ac:spMkLst>
        </pc:spChg>
        <pc:spChg chg="add del mod">
          <ac:chgData name="Luis Romero Untiveros" userId="2e5db34b8e2d4d9e" providerId="LiveId" clId="{CED7EBC1-BC9A-694D-97D8-50E9C39E5CD9}" dt="2021-12-22T07:11:47.826" v="85" actId="478"/>
          <ac:spMkLst>
            <pc:docMk/>
            <pc:sldMk cId="865208095" sldId="477"/>
            <ac:spMk id="6" creationId="{FE065699-A084-4043-8837-5C9AE81C1346}"/>
          </ac:spMkLst>
        </pc:spChg>
        <pc:picChg chg="del">
          <ac:chgData name="Luis Romero Untiveros" userId="2e5db34b8e2d4d9e" providerId="LiveId" clId="{CED7EBC1-BC9A-694D-97D8-50E9C39E5CD9}" dt="2021-12-22T07:11:46.087" v="84" actId="478"/>
          <ac:picMkLst>
            <pc:docMk/>
            <pc:sldMk cId="865208095" sldId="477"/>
            <ac:picMk id="4" creationId="{E9C3ED5E-F109-C942-A7FD-A57BA2053931}"/>
          </ac:picMkLst>
        </pc:picChg>
        <pc:picChg chg="add mod">
          <ac:chgData name="Luis Romero Untiveros" userId="2e5db34b8e2d4d9e" providerId="LiveId" clId="{CED7EBC1-BC9A-694D-97D8-50E9C39E5CD9}" dt="2021-12-22T07:12:25.445" v="90" actId="1076"/>
          <ac:picMkLst>
            <pc:docMk/>
            <pc:sldMk cId="865208095" sldId="477"/>
            <ac:picMk id="7" creationId="{FBC0B097-4D12-424B-AE6C-2CCCEB0EB974}"/>
          </ac:picMkLst>
        </pc:picChg>
      </pc:sldChg>
      <pc:sldChg chg="addSp modSp add mod">
        <pc:chgData name="Luis Romero Untiveros" userId="2e5db34b8e2d4d9e" providerId="LiveId" clId="{CED7EBC1-BC9A-694D-97D8-50E9C39E5CD9}" dt="2021-12-22T07:13:08.256" v="96" actId="1076"/>
        <pc:sldMkLst>
          <pc:docMk/>
          <pc:sldMk cId="3521108128" sldId="478"/>
        </pc:sldMkLst>
        <pc:picChg chg="add mod">
          <ac:chgData name="Luis Romero Untiveros" userId="2e5db34b8e2d4d9e" providerId="LiveId" clId="{CED7EBC1-BC9A-694D-97D8-50E9C39E5CD9}" dt="2021-12-22T07:13:08.256" v="96" actId="1076"/>
          <ac:picMkLst>
            <pc:docMk/>
            <pc:sldMk cId="3521108128" sldId="478"/>
            <ac:picMk id="3" creationId="{3BA3371C-A33D-6D43-86A0-3D3BC636087B}"/>
          </ac:picMkLst>
        </pc:picChg>
      </pc:sldChg>
      <pc:sldChg chg="addSp modSp add mod">
        <pc:chgData name="Luis Romero Untiveros" userId="2e5db34b8e2d4d9e" providerId="LiveId" clId="{CED7EBC1-BC9A-694D-97D8-50E9C39E5CD9}" dt="2021-12-22T07:13:28.961" v="100" actId="1076"/>
        <pc:sldMkLst>
          <pc:docMk/>
          <pc:sldMk cId="1822803177" sldId="479"/>
        </pc:sldMkLst>
        <pc:picChg chg="add mod">
          <ac:chgData name="Luis Romero Untiveros" userId="2e5db34b8e2d4d9e" providerId="LiveId" clId="{CED7EBC1-BC9A-694D-97D8-50E9C39E5CD9}" dt="2021-12-22T07:13:28.961" v="100" actId="1076"/>
          <ac:picMkLst>
            <pc:docMk/>
            <pc:sldMk cId="1822803177" sldId="479"/>
            <ac:picMk id="3" creationId="{236B1F59-DFEF-B948-9726-1E2A547E7A05}"/>
          </ac:picMkLst>
        </pc:picChg>
      </pc:sldChg>
      <pc:sldChg chg="addSp modSp add mod">
        <pc:chgData name="Luis Romero Untiveros" userId="2e5db34b8e2d4d9e" providerId="LiveId" clId="{CED7EBC1-BC9A-694D-97D8-50E9C39E5CD9}" dt="2021-12-22T07:12:38.878" v="92" actId="1076"/>
        <pc:sldMkLst>
          <pc:docMk/>
          <pc:sldMk cId="2877005920" sldId="480"/>
        </pc:sldMkLst>
        <pc:picChg chg="add mod">
          <ac:chgData name="Luis Romero Untiveros" userId="2e5db34b8e2d4d9e" providerId="LiveId" clId="{CED7EBC1-BC9A-694D-97D8-50E9C39E5CD9}" dt="2021-12-22T07:12:38.878" v="92" actId="1076"/>
          <ac:picMkLst>
            <pc:docMk/>
            <pc:sldMk cId="2877005920" sldId="480"/>
            <ac:picMk id="3" creationId="{2688AE78-EDAE-544D-8F0E-D0D043E552B8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05.110" v="111" actId="1035"/>
        <pc:sldMkLst>
          <pc:docMk/>
          <pc:sldMk cId="4072066591" sldId="481"/>
        </pc:sldMkLst>
        <pc:picChg chg="del">
          <ac:chgData name="Luis Romero Untiveros" userId="2e5db34b8e2d4d9e" providerId="LiveId" clId="{CED7EBC1-BC9A-694D-97D8-50E9C39E5CD9}" dt="2021-12-22T07:13:39.881" v="103" actId="478"/>
          <ac:picMkLst>
            <pc:docMk/>
            <pc:sldMk cId="4072066591" sldId="481"/>
            <ac:picMk id="3" creationId="{236B1F59-DFEF-B948-9726-1E2A547E7A05}"/>
          </ac:picMkLst>
        </pc:picChg>
        <pc:picChg chg="add mod">
          <ac:chgData name="Luis Romero Untiveros" userId="2e5db34b8e2d4d9e" providerId="LiveId" clId="{CED7EBC1-BC9A-694D-97D8-50E9C39E5CD9}" dt="2021-12-22T07:14:05.110" v="111" actId="1035"/>
          <ac:picMkLst>
            <pc:docMk/>
            <pc:sldMk cId="4072066591" sldId="481"/>
            <ac:picMk id="4" creationId="{60C4DEA7-35AC-874A-AEF4-7A09194A15C0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20.439" v="115" actId="1076"/>
        <pc:sldMkLst>
          <pc:docMk/>
          <pc:sldMk cId="312532916" sldId="482"/>
        </pc:sldMkLst>
        <pc:picChg chg="del">
          <ac:chgData name="Luis Romero Untiveros" userId="2e5db34b8e2d4d9e" providerId="LiveId" clId="{CED7EBC1-BC9A-694D-97D8-50E9C39E5CD9}" dt="2021-12-22T07:13:41.635" v="104" actId="478"/>
          <ac:picMkLst>
            <pc:docMk/>
            <pc:sldMk cId="312532916" sldId="482"/>
            <ac:picMk id="3" creationId="{236B1F59-DFEF-B948-9726-1E2A547E7A05}"/>
          </ac:picMkLst>
        </pc:picChg>
        <pc:picChg chg="add mod">
          <ac:chgData name="Luis Romero Untiveros" userId="2e5db34b8e2d4d9e" providerId="LiveId" clId="{CED7EBC1-BC9A-694D-97D8-50E9C39E5CD9}" dt="2021-12-22T07:14:20.439" v="115" actId="1076"/>
          <ac:picMkLst>
            <pc:docMk/>
            <pc:sldMk cId="312532916" sldId="482"/>
            <ac:picMk id="4" creationId="{5126251F-352B-304C-B2B5-A9130E46791F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4:48.063" v="123"/>
        <pc:sldMkLst>
          <pc:docMk/>
          <pc:sldMk cId="2106704838" sldId="483"/>
        </pc:sldMkLst>
        <pc:spChg chg="mod">
          <ac:chgData name="Luis Romero Untiveros" userId="2e5db34b8e2d4d9e" providerId="LiveId" clId="{CED7EBC1-BC9A-694D-97D8-50E9C39E5CD9}" dt="2021-12-22T07:14:48.063" v="123"/>
          <ac:spMkLst>
            <pc:docMk/>
            <pc:sldMk cId="2106704838" sldId="483"/>
            <ac:spMk id="2" creationId="{1939697A-E295-4799-8533-8431BF638121}"/>
          </ac:spMkLst>
        </pc:spChg>
        <pc:spChg chg="del">
          <ac:chgData name="Luis Romero Untiveros" userId="2e5db34b8e2d4d9e" providerId="LiveId" clId="{CED7EBC1-BC9A-694D-97D8-50E9C39E5CD9}" dt="2021-12-22T07:14:31.918" v="117" actId="478"/>
          <ac:spMkLst>
            <pc:docMk/>
            <pc:sldMk cId="2106704838" sldId="483"/>
            <ac:spMk id="3" creationId="{B40E20DD-47CA-3648-84F1-3B9BF8F05F13}"/>
          </ac:spMkLst>
        </pc:spChg>
        <pc:spChg chg="add del mod">
          <ac:chgData name="Luis Romero Untiveros" userId="2e5db34b8e2d4d9e" providerId="LiveId" clId="{CED7EBC1-BC9A-694D-97D8-50E9C39E5CD9}" dt="2021-12-22T07:14:33.268" v="118" actId="478"/>
          <ac:spMkLst>
            <pc:docMk/>
            <pc:sldMk cId="2106704838" sldId="483"/>
            <ac:spMk id="6" creationId="{CDB6BF37-1B5E-194C-BF18-A998F2E8605B}"/>
          </ac:spMkLst>
        </pc:spChg>
        <pc:picChg chg="del">
          <ac:chgData name="Luis Romero Untiveros" userId="2e5db34b8e2d4d9e" providerId="LiveId" clId="{CED7EBC1-BC9A-694D-97D8-50E9C39E5CD9}" dt="2021-12-22T07:14:35.433" v="120" actId="478"/>
          <ac:picMkLst>
            <pc:docMk/>
            <pc:sldMk cId="2106704838" sldId="483"/>
            <ac:picMk id="5" creationId="{A0F54B2A-0A35-6947-8DFE-53E7239D9245}"/>
          </ac:picMkLst>
        </pc:picChg>
        <pc:picChg chg="del">
          <ac:chgData name="Luis Romero Untiveros" userId="2e5db34b8e2d4d9e" providerId="LiveId" clId="{CED7EBC1-BC9A-694D-97D8-50E9C39E5CD9}" dt="2021-12-22T07:14:34.413" v="119" actId="478"/>
          <ac:picMkLst>
            <pc:docMk/>
            <pc:sldMk cId="2106704838" sldId="483"/>
            <ac:picMk id="7" creationId="{BB6770A7-4337-4A40-9F79-E7822DEC5890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6:18.126" v="142" actId="1076"/>
        <pc:sldMkLst>
          <pc:docMk/>
          <pc:sldMk cId="1846630846" sldId="484"/>
        </pc:sldMkLst>
        <pc:picChg chg="add mod">
          <ac:chgData name="Luis Romero Untiveros" userId="2e5db34b8e2d4d9e" providerId="LiveId" clId="{CED7EBC1-BC9A-694D-97D8-50E9C39E5CD9}" dt="2021-12-22T07:16:18.126" v="142" actId="1076"/>
          <ac:picMkLst>
            <pc:docMk/>
            <pc:sldMk cId="1846630846" sldId="484"/>
            <ac:picMk id="3" creationId="{6C88DCC1-238D-D54E-9F4E-85F5E95D1490}"/>
          </ac:picMkLst>
        </pc:picChg>
        <pc:picChg chg="del">
          <ac:chgData name="Luis Romero Untiveros" userId="2e5db34b8e2d4d9e" providerId="LiveId" clId="{CED7EBC1-BC9A-694D-97D8-50E9C39E5CD9}" dt="2021-12-22T07:15:57.713" v="138" actId="478"/>
          <ac:picMkLst>
            <pc:docMk/>
            <pc:sldMk cId="1846630846" sldId="484"/>
            <ac:picMk id="8" creationId="{14C27B7E-0AD3-3748-A04A-6FA1E3AE046C}"/>
          </ac:picMkLst>
        </pc:picChg>
      </pc:sldChg>
      <pc:sldChg chg="addSp delSp modSp add mod">
        <pc:chgData name="Luis Romero Untiveros" userId="2e5db34b8e2d4d9e" providerId="LiveId" clId="{CED7EBC1-BC9A-694D-97D8-50E9C39E5CD9}" dt="2021-12-22T07:16:38.839" v="148" actId="1076"/>
        <pc:sldMkLst>
          <pc:docMk/>
          <pc:sldMk cId="727982261" sldId="485"/>
        </pc:sldMkLst>
        <pc:picChg chg="del">
          <ac:chgData name="Luis Romero Untiveros" userId="2e5db34b8e2d4d9e" providerId="LiveId" clId="{CED7EBC1-BC9A-694D-97D8-50E9C39E5CD9}" dt="2021-12-22T07:16:23.277" v="144" actId="478"/>
          <ac:picMkLst>
            <pc:docMk/>
            <pc:sldMk cId="727982261" sldId="485"/>
            <ac:picMk id="3" creationId="{6C88DCC1-238D-D54E-9F4E-85F5E95D1490}"/>
          </ac:picMkLst>
        </pc:picChg>
        <pc:picChg chg="add mod">
          <ac:chgData name="Luis Romero Untiveros" userId="2e5db34b8e2d4d9e" providerId="LiveId" clId="{CED7EBC1-BC9A-694D-97D8-50E9C39E5CD9}" dt="2021-12-22T07:16:38.839" v="148" actId="1076"/>
          <ac:picMkLst>
            <pc:docMk/>
            <pc:sldMk cId="727982261" sldId="485"/>
            <ac:picMk id="4" creationId="{0CA93287-6226-0642-906E-740C6D4144A3}"/>
          </ac:picMkLst>
        </pc:picChg>
      </pc:sldChg>
      <pc:sldChg chg="delSp modSp add mod">
        <pc:chgData name="Luis Romero Untiveros" userId="2e5db34b8e2d4d9e" providerId="LiveId" clId="{CED7EBC1-BC9A-694D-97D8-50E9C39E5CD9}" dt="2021-12-22T07:17:18.622" v="185" actId="1076"/>
        <pc:sldMkLst>
          <pc:docMk/>
          <pc:sldMk cId="2907032571" sldId="486"/>
        </pc:sldMkLst>
        <pc:spChg chg="mod">
          <ac:chgData name="Luis Romero Untiveros" userId="2e5db34b8e2d4d9e" providerId="LiveId" clId="{CED7EBC1-BC9A-694D-97D8-50E9C39E5CD9}" dt="2021-12-22T07:17:18.622" v="185" actId="1076"/>
          <ac:spMkLst>
            <pc:docMk/>
            <pc:sldMk cId="2907032571" sldId="486"/>
            <ac:spMk id="2" creationId="{6887244D-FE16-4DB2-B82F-DD679BD95109}"/>
          </ac:spMkLst>
        </pc:spChg>
        <pc:picChg chg="del">
          <ac:chgData name="Luis Romero Untiveros" userId="2e5db34b8e2d4d9e" providerId="LiveId" clId="{CED7EBC1-BC9A-694D-97D8-50E9C39E5CD9}" dt="2021-12-22T07:17:12.950" v="184" actId="478"/>
          <ac:picMkLst>
            <pc:docMk/>
            <pc:sldMk cId="2907032571" sldId="486"/>
            <ac:picMk id="4" creationId="{5126251F-352B-304C-B2B5-A9130E46791F}"/>
          </ac:picMkLst>
        </pc:picChg>
      </pc:sldChg>
      <pc:sldChg chg="add del">
        <pc:chgData name="Luis Romero Untiveros" userId="2e5db34b8e2d4d9e" providerId="LiveId" clId="{CED7EBC1-BC9A-694D-97D8-50E9C39E5CD9}" dt="2021-12-22T07:16:58.951" v="152"/>
        <pc:sldMkLst>
          <pc:docMk/>
          <pc:sldMk cId="2925648746" sldId="486"/>
        </pc:sldMkLst>
      </pc:sldChg>
      <pc:sldChg chg="add del">
        <pc:chgData name="Luis Romero Untiveros" userId="2e5db34b8e2d4d9e" providerId="LiveId" clId="{CED7EBC1-BC9A-694D-97D8-50E9C39E5CD9}" dt="2021-12-22T07:16:52.654" v="150"/>
        <pc:sldMkLst>
          <pc:docMk/>
          <pc:sldMk cId="3941284294" sldId="486"/>
        </pc:sldMkLst>
      </pc:sldChg>
      <pc:sldChg chg="add del">
        <pc:chgData name="Luis Romero Untiveros" userId="2e5db34b8e2d4d9e" providerId="LiveId" clId="{CED7EBC1-BC9A-694D-97D8-50E9C39E5CD9}" dt="2021-12-22T07:17:25.552" v="187"/>
        <pc:sldMkLst>
          <pc:docMk/>
          <pc:sldMk cId="2131645401" sldId="487"/>
        </pc:sldMkLst>
      </pc:sldChg>
      <pc:sldChg chg="addSp delSp modSp add mod">
        <pc:chgData name="Luis Romero Untiveros" userId="2e5db34b8e2d4d9e" providerId="LiveId" clId="{CED7EBC1-BC9A-694D-97D8-50E9C39E5CD9}" dt="2021-12-22T07:18:04.241" v="196" actId="1076"/>
        <pc:sldMkLst>
          <pc:docMk/>
          <pc:sldMk cId="2960011170" sldId="487"/>
        </pc:sldMkLst>
        <pc:spChg chg="mod">
          <ac:chgData name="Luis Romero Untiveros" userId="2e5db34b8e2d4d9e" providerId="LiveId" clId="{CED7EBC1-BC9A-694D-97D8-50E9C39E5CD9}" dt="2021-12-22T07:17:33.576" v="189"/>
          <ac:spMkLst>
            <pc:docMk/>
            <pc:sldMk cId="2960011170" sldId="487"/>
            <ac:spMk id="2" creationId="{6887244D-FE16-4DB2-B82F-DD679BD95109}"/>
          </ac:spMkLst>
        </pc:spChg>
        <pc:picChg chg="add mod">
          <ac:chgData name="Luis Romero Untiveros" userId="2e5db34b8e2d4d9e" providerId="LiveId" clId="{CED7EBC1-BC9A-694D-97D8-50E9C39E5CD9}" dt="2021-12-22T07:18:04.241" v="196" actId="1076"/>
          <ac:picMkLst>
            <pc:docMk/>
            <pc:sldMk cId="2960011170" sldId="487"/>
            <ac:picMk id="3" creationId="{01819775-DF55-184A-A212-E0F93A6882F4}"/>
          </ac:picMkLst>
        </pc:picChg>
        <pc:picChg chg="del">
          <ac:chgData name="Luis Romero Untiveros" userId="2e5db34b8e2d4d9e" providerId="LiveId" clId="{CED7EBC1-BC9A-694D-97D8-50E9C39E5CD9}" dt="2021-12-22T07:17:48.156" v="190" actId="478"/>
          <ac:picMkLst>
            <pc:docMk/>
            <pc:sldMk cId="2960011170" sldId="487"/>
            <ac:picMk id="4" creationId="{5126251F-352B-304C-B2B5-A9130E46791F}"/>
          </ac:picMkLst>
        </pc:picChg>
      </pc:sldChg>
      <pc:sldChg chg="modSp add">
        <pc:chgData name="Luis Romero Untiveros" userId="2e5db34b8e2d4d9e" providerId="LiveId" clId="{CED7EBC1-BC9A-694D-97D8-50E9C39E5CD9}" dt="2021-12-22T07:18:31.656" v="200"/>
        <pc:sldMkLst>
          <pc:docMk/>
          <pc:sldMk cId="3478354992" sldId="488"/>
        </pc:sldMkLst>
        <pc:spChg chg="mod">
          <ac:chgData name="Luis Romero Untiveros" userId="2e5db34b8e2d4d9e" providerId="LiveId" clId="{CED7EBC1-BC9A-694D-97D8-50E9C39E5CD9}" dt="2021-12-22T07:18:31.656" v="200"/>
          <ac:spMkLst>
            <pc:docMk/>
            <pc:sldMk cId="3478354992" sldId="488"/>
            <ac:spMk id="2" creationId="{1939697A-E295-4799-8533-8431BF638121}"/>
          </ac:spMkLst>
        </pc:spChg>
      </pc:sldChg>
      <pc:sldChg chg="add del">
        <pc:chgData name="Luis Romero Untiveros" userId="2e5db34b8e2d4d9e" providerId="LiveId" clId="{CED7EBC1-BC9A-694D-97D8-50E9C39E5CD9}" dt="2021-12-22T07:18:22.405" v="198"/>
        <pc:sldMkLst>
          <pc:docMk/>
          <pc:sldMk cId="4129500734" sldId="488"/>
        </pc:sldMkLst>
      </pc:sldChg>
      <pc:sldChg chg="addSp delSp modSp add mod">
        <pc:chgData name="Luis Romero Untiveros" userId="2e5db34b8e2d4d9e" providerId="LiveId" clId="{CED7EBC1-BC9A-694D-97D8-50E9C39E5CD9}" dt="2021-12-22T07:19:01.272" v="205" actId="1076"/>
        <pc:sldMkLst>
          <pc:docMk/>
          <pc:sldMk cId="235708425" sldId="489"/>
        </pc:sldMkLst>
        <pc:picChg chg="add mod">
          <ac:chgData name="Luis Romero Untiveros" userId="2e5db34b8e2d4d9e" providerId="LiveId" clId="{CED7EBC1-BC9A-694D-97D8-50E9C39E5CD9}" dt="2021-12-22T07:19:01.272" v="205" actId="1076"/>
          <ac:picMkLst>
            <pc:docMk/>
            <pc:sldMk cId="235708425" sldId="489"/>
            <ac:picMk id="3" creationId="{FD701A27-DB03-614D-A268-7E27DFBC0ACF}"/>
          </ac:picMkLst>
        </pc:picChg>
        <pc:picChg chg="del">
          <ac:chgData name="Luis Romero Untiveros" userId="2e5db34b8e2d4d9e" providerId="LiveId" clId="{CED7EBC1-BC9A-694D-97D8-50E9C39E5CD9}" dt="2021-12-22T07:18:41.582" v="201" actId="478"/>
          <ac:picMkLst>
            <pc:docMk/>
            <pc:sldMk cId="235708425" sldId="489"/>
            <ac:picMk id="8" creationId="{14C27B7E-0AD3-3748-A04A-6FA1E3AE046C}"/>
          </ac:picMkLst>
        </pc:picChg>
      </pc:sldChg>
      <pc:sldChg chg="add del">
        <pc:chgData name="Luis Romero Untiveros" userId="2e5db34b8e2d4d9e" providerId="LiveId" clId="{CED7EBC1-BC9A-694D-97D8-50E9C39E5CD9}" dt="2021-12-22T07:18:22.405" v="198"/>
        <pc:sldMkLst>
          <pc:docMk/>
          <pc:sldMk cId="3489795088" sldId="489"/>
        </pc:sldMkLst>
      </pc:sldChg>
    </pc:docChg>
  </pc:docChgLst>
  <pc:docChgLst>
    <pc:chgData name="Luis Romero Untiveros" userId="2e5db34b8e2d4d9e" providerId="LiveId" clId="{94C3D664-D03B-EB45-8FCA-D88A555287F3}"/>
    <pc:docChg chg="custSel addSld delSld modSld">
      <pc:chgData name="Luis Romero Untiveros" userId="2e5db34b8e2d4d9e" providerId="LiveId" clId="{94C3D664-D03B-EB45-8FCA-D88A555287F3}" dt="2021-12-22T05:34:40.794" v="167" actId="1076"/>
      <pc:docMkLst>
        <pc:docMk/>
      </pc:docMkLst>
      <pc:sldChg chg="modSp mod">
        <pc:chgData name="Luis Romero Untiveros" userId="2e5db34b8e2d4d9e" providerId="LiveId" clId="{94C3D664-D03B-EB45-8FCA-D88A555287F3}" dt="2021-12-22T05:22:05.652" v="10" actId="20577"/>
        <pc:sldMkLst>
          <pc:docMk/>
          <pc:sldMk cId="3840220461" sldId="274"/>
        </pc:sldMkLst>
        <pc:spChg chg="mod">
          <ac:chgData name="Luis Romero Untiveros" userId="2e5db34b8e2d4d9e" providerId="LiveId" clId="{94C3D664-D03B-EB45-8FCA-D88A555287F3}" dt="2021-12-22T05:22:05.652" v="1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94C3D664-D03B-EB45-8FCA-D88A555287F3}" dt="2021-12-22T05:21:36.432" v="2" actId="20577"/>
        <pc:sldMkLst>
          <pc:docMk/>
          <pc:sldMk cId="856449997" sldId="275"/>
        </pc:sldMkLst>
        <pc:spChg chg="mod">
          <ac:chgData name="Luis Romero Untiveros" userId="2e5db34b8e2d4d9e" providerId="LiveId" clId="{94C3D664-D03B-EB45-8FCA-D88A555287F3}" dt="2021-12-22T05:21:22.116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94C3D664-D03B-EB45-8FCA-D88A555287F3}" dt="2021-12-22T05:21:36.432" v="2" actId="20577"/>
          <ac:spMkLst>
            <pc:docMk/>
            <pc:sldMk cId="856449997" sldId="275"/>
            <ac:spMk id="3" creationId="{91B34B68-BA26-40F7-B581-04D73827C0C1}"/>
          </ac:spMkLst>
        </pc:spChg>
      </pc:sldChg>
      <pc:sldChg chg="addSp delSp modSp mod">
        <pc:chgData name="Luis Romero Untiveros" userId="2e5db34b8e2d4d9e" providerId="LiveId" clId="{94C3D664-D03B-EB45-8FCA-D88A555287F3}" dt="2021-12-22T05:22:25.582" v="14"/>
        <pc:sldMkLst>
          <pc:docMk/>
          <pc:sldMk cId="2565577657" sldId="308"/>
        </pc:sldMkLst>
        <pc:spChg chg="add del mod">
          <ac:chgData name="Luis Romero Untiveros" userId="2e5db34b8e2d4d9e" providerId="LiveId" clId="{94C3D664-D03B-EB45-8FCA-D88A555287F3}" dt="2021-12-22T05:22:25.582" v="14"/>
          <ac:spMkLst>
            <pc:docMk/>
            <pc:sldMk cId="2565577657" sldId="308"/>
            <ac:spMk id="3" creationId="{6BBA3AF1-F686-1642-A79E-CC8F39883426}"/>
          </ac:spMkLst>
        </pc:spChg>
        <pc:spChg chg="mod">
          <ac:chgData name="Luis Romero Untiveros" userId="2e5db34b8e2d4d9e" providerId="LiveId" clId="{94C3D664-D03B-EB45-8FCA-D88A555287F3}" dt="2021-12-22T05:22:22.779" v="12"/>
          <ac:spMkLst>
            <pc:docMk/>
            <pc:sldMk cId="2565577657" sldId="308"/>
            <ac:spMk id="5" creationId="{46F50DBD-3C81-2448-A56E-7283E27FE226}"/>
          </ac:spMkLst>
        </pc:spChg>
      </pc:sldChg>
      <pc:sldChg chg="del">
        <pc:chgData name="Luis Romero Untiveros" userId="2e5db34b8e2d4d9e" providerId="LiveId" clId="{94C3D664-D03B-EB45-8FCA-D88A555287F3}" dt="2021-12-22T05:22:46.365" v="19" actId="2696"/>
        <pc:sldMkLst>
          <pc:docMk/>
          <pc:sldMk cId="3588905482" sldId="338"/>
        </pc:sldMkLst>
      </pc:sldChg>
      <pc:sldChg chg="del">
        <pc:chgData name="Luis Romero Untiveros" userId="2e5db34b8e2d4d9e" providerId="LiveId" clId="{94C3D664-D03B-EB45-8FCA-D88A555287F3}" dt="2021-12-22T05:22:45.485" v="18" actId="2696"/>
        <pc:sldMkLst>
          <pc:docMk/>
          <pc:sldMk cId="2189982093" sldId="436"/>
        </pc:sldMkLst>
      </pc:sldChg>
      <pc:sldChg chg="del">
        <pc:chgData name="Luis Romero Untiveros" userId="2e5db34b8e2d4d9e" providerId="LiveId" clId="{94C3D664-D03B-EB45-8FCA-D88A555287F3}" dt="2021-12-22T05:22:44.741" v="17" actId="2696"/>
        <pc:sldMkLst>
          <pc:docMk/>
          <pc:sldMk cId="3912426375" sldId="437"/>
        </pc:sldMkLst>
      </pc:sldChg>
      <pc:sldChg chg="del">
        <pc:chgData name="Luis Romero Untiveros" userId="2e5db34b8e2d4d9e" providerId="LiveId" clId="{94C3D664-D03B-EB45-8FCA-D88A555287F3}" dt="2021-12-22T05:22:43.495" v="16" actId="2696"/>
        <pc:sldMkLst>
          <pc:docMk/>
          <pc:sldMk cId="2867569348" sldId="438"/>
        </pc:sldMkLst>
      </pc:sldChg>
      <pc:sldChg chg="addSp delSp modSp mod">
        <pc:chgData name="Luis Romero Untiveros" userId="2e5db34b8e2d4d9e" providerId="LiveId" clId="{94C3D664-D03B-EB45-8FCA-D88A555287F3}" dt="2021-12-22T05:23:32.469" v="39" actId="1038"/>
        <pc:sldMkLst>
          <pc:docMk/>
          <pc:sldMk cId="3807386704" sldId="439"/>
        </pc:sldMkLst>
        <pc:spChg chg="mod">
          <ac:chgData name="Luis Romero Untiveros" userId="2e5db34b8e2d4d9e" providerId="LiveId" clId="{94C3D664-D03B-EB45-8FCA-D88A555287F3}" dt="2021-12-22T05:22:40.746" v="15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94C3D664-D03B-EB45-8FCA-D88A555287F3}" dt="2021-12-22T05:23:32.469" v="39" actId="1038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94C3D664-D03B-EB45-8FCA-D88A555287F3}" dt="2021-12-22T05:23:23.873" v="31" actId="1076"/>
          <ac:picMkLst>
            <pc:docMk/>
            <pc:sldMk cId="3807386704" sldId="439"/>
            <ac:picMk id="1025" creationId="{6557EAEF-CC59-074A-B991-F88611A6374C}"/>
          </ac:picMkLst>
        </pc:picChg>
        <pc:picChg chg="del">
          <ac:chgData name="Luis Romero Untiveros" userId="2e5db34b8e2d4d9e" providerId="LiveId" clId="{94C3D664-D03B-EB45-8FCA-D88A555287F3}" dt="2021-12-22T05:23:10.364" v="26" actId="478"/>
          <ac:picMkLst>
            <pc:docMk/>
            <pc:sldMk cId="3807386704" sldId="439"/>
            <ac:picMk id="2049" creationId="{45BDD2AD-0BCB-FC47-B01E-8B63BFDE7802}"/>
          </ac:picMkLst>
        </pc:picChg>
      </pc:sldChg>
      <pc:sldChg chg="addSp delSp modSp mod">
        <pc:chgData name="Luis Romero Untiveros" userId="2e5db34b8e2d4d9e" providerId="LiveId" clId="{94C3D664-D03B-EB45-8FCA-D88A555287F3}" dt="2021-12-22T05:26:44.884" v="50"/>
        <pc:sldMkLst>
          <pc:docMk/>
          <pc:sldMk cId="1197677608" sldId="440"/>
        </pc:sldMkLst>
        <pc:spChg chg="mod">
          <ac:chgData name="Luis Romero Untiveros" userId="2e5db34b8e2d4d9e" providerId="LiveId" clId="{94C3D664-D03B-EB45-8FCA-D88A555287F3}" dt="2021-12-22T05:26:13.380" v="43"/>
          <ac:spMkLst>
            <pc:docMk/>
            <pc:sldMk cId="1197677608" sldId="440"/>
            <ac:spMk id="2" creationId="{6887244D-FE16-4DB2-B82F-DD679BD95109}"/>
          </ac:spMkLst>
        </pc:spChg>
        <pc:picChg chg="del">
          <ac:chgData name="Luis Romero Untiveros" userId="2e5db34b8e2d4d9e" providerId="LiveId" clId="{94C3D664-D03B-EB45-8FCA-D88A555287F3}" dt="2021-12-22T05:25:42.029" v="40" actId="478"/>
          <ac:picMkLst>
            <pc:docMk/>
            <pc:sldMk cId="1197677608" sldId="440"/>
            <ac:picMk id="3" creationId="{A53154F4-F3FA-0947-BC5A-B0654EE8E508}"/>
          </ac:picMkLst>
        </pc:picChg>
        <pc:picChg chg="add mod">
          <ac:chgData name="Luis Romero Untiveros" userId="2e5db34b8e2d4d9e" providerId="LiveId" clId="{94C3D664-D03B-EB45-8FCA-D88A555287F3}" dt="2021-12-22T05:26:35.696" v="48" actId="1076"/>
          <ac:picMkLst>
            <pc:docMk/>
            <pc:sldMk cId="1197677608" sldId="440"/>
            <ac:picMk id="4" creationId="{8FE6B8D6-7AD5-3F4C-8138-6A1DBFAD5908}"/>
          </ac:picMkLst>
        </pc:picChg>
        <pc:picChg chg="add del">
          <ac:chgData name="Luis Romero Untiveros" userId="2e5db34b8e2d4d9e" providerId="LiveId" clId="{94C3D664-D03B-EB45-8FCA-D88A555287F3}" dt="2021-12-22T05:26:44.884" v="50"/>
          <ac:picMkLst>
            <pc:docMk/>
            <pc:sldMk cId="1197677608" sldId="440"/>
            <ac:picMk id="5" creationId="{D73858ED-4D7D-8940-A3AD-DBC38155F485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248400036" sldId="441"/>
        </pc:sldMkLst>
      </pc:sldChg>
      <pc:sldChg chg="addSp delSp modSp add mod">
        <pc:chgData name="Luis Romero Untiveros" userId="2e5db34b8e2d4d9e" providerId="LiveId" clId="{94C3D664-D03B-EB45-8FCA-D88A555287F3}" dt="2021-12-22T05:27:08.431" v="56" actId="1076"/>
        <pc:sldMkLst>
          <pc:docMk/>
          <pc:sldMk cId="1601981239" sldId="441"/>
        </pc:sldMkLst>
        <pc:picChg chg="add mod">
          <ac:chgData name="Luis Romero Untiveros" userId="2e5db34b8e2d4d9e" providerId="LiveId" clId="{94C3D664-D03B-EB45-8FCA-D88A555287F3}" dt="2021-12-22T05:27:08.431" v="56" actId="1076"/>
          <ac:picMkLst>
            <pc:docMk/>
            <pc:sldMk cId="1601981239" sldId="441"/>
            <ac:picMk id="3" creationId="{4E2DE31A-B76B-7F47-9729-2DB4D0292B08}"/>
          </ac:picMkLst>
        </pc:picChg>
        <pc:picChg chg="del">
          <ac:chgData name="Luis Romero Untiveros" userId="2e5db34b8e2d4d9e" providerId="LiveId" clId="{94C3D664-D03B-EB45-8FCA-D88A555287F3}" dt="2021-12-22T05:26:47.748" v="52" actId="478"/>
          <ac:picMkLst>
            <pc:docMk/>
            <pc:sldMk cId="1601981239" sldId="441"/>
            <ac:picMk id="4" creationId="{8FE6B8D6-7AD5-3F4C-8138-6A1DBFAD5908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56759938" sldId="442"/>
        </pc:sldMkLst>
      </pc:sldChg>
      <pc:sldChg chg="addSp delSp modSp add mod">
        <pc:chgData name="Luis Romero Untiveros" userId="2e5db34b8e2d4d9e" providerId="LiveId" clId="{94C3D664-D03B-EB45-8FCA-D88A555287F3}" dt="2021-12-22T05:28:44.082" v="74" actId="1076"/>
        <pc:sldMkLst>
          <pc:docMk/>
          <pc:sldMk cId="3601483083" sldId="442"/>
        </pc:sldMkLst>
        <pc:spChg chg="add mod">
          <ac:chgData name="Luis Romero Untiveros" userId="2e5db34b8e2d4d9e" providerId="LiveId" clId="{94C3D664-D03B-EB45-8FCA-D88A555287F3}" dt="2021-12-22T05:28:40.212" v="72" actId="1076"/>
          <ac:spMkLst>
            <pc:docMk/>
            <pc:sldMk cId="3601483083" sldId="442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27:13.585" v="58" actId="478"/>
          <ac:picMkLst>
            <pc:docMk/>
            <pc:sldMk cId="3601483083" sldId="442"/>
            <ac:picMk id="3" creationId="{4E2DE31A-B76B-7F47-9729-2DB4D0292B08}"/>
          </ac:picMkLst>
        </pc:picChg>
        <pc:picChg chg="add mod">
          <ac:chgData name="Luis Romero Untiveros" userId="2e5db34b8e2d4d9e" providerId="LiveId" clId="{94C3D664-D03B-EB45-8FCA-D88A555287F3}" dt="2021-12-22T05:28:42.155" v="73" actId="1076"/>
          <ac:picMkLst>
            <pc:docMk/>
            <pc:sldMk cId="3601483083" sldId="442"/>
            <ac:picMk id="5" creationId="{55712B3A-53D9-0245-AB2B-4224E5CC81F7}"/>
          </ac:picMkLst>
        </pc:picChg>
        <pc:picChg chg="add mod">
          <ac:chgData name="Luis Romero Untiveros" userId="2e5db34b8e2d4d9e" providerId="LiveId" clId="{94C3D664-D03B-EB45-8FCA-D88A555287F3}" dt="2021-12-22T05:28:44.082" v="74" actId="1076"/>
          <ac:picMkLst>
            <pc:docMk/>
            <pc:sldMk cId="3601483083" sldId="442"/>
            <ac:picMk id="6" creationId="{8F793E9D-FAEF-6249-901B-2101FAD7F916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96661624" sldId="443"/>
        </pc:sldMkLst>
      </pc:sldChg>
      <pc:sldChg chg="addSp delSp modSp add mod">
        <pc:chgData name="Luis Romero Untiveros" userId="2e5db34b8e2d4d9e" providerId="LiveId" clId="{94C3D664-D03B-EB45-8FCA-D88A555287F3}" dt="2021-12-22T05:29:26.645" v="85" actId="1076"/>
        <pc:sldMkLst>
          <pc:docMk/>
          <pc:sldMk cId="1955222379" sldId="443"/>
        </pc:sldMkLst>
        <pc:spChg chg="mod">
          <ac:chgData name="Luis Romero Untiveros" userId="2e5db34b8e2d4d9e" providerId="LiveId" clId="{94C3D664-D03B-EB45-8FCA-D88A555287F3}" dt="2021-12-22T05:29:07.158" v="81" actId="20577"/>
          <ac:spMkLst>
            <pc:docMk/>
            <pc:sldMk cId="1955222379" sldId="443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29:26.645" v="85" actId="1076"/>
          <ac:picMkLst>
            <pc:docMk/>
            <pc:sldMk cId="1955222379" sldId="443"/>
            <ac:picMk id="3" creationId="{86AF8358-AAE1-7D4D-A83B-EA5B4E71CC5A}"/>
          </ac:picMkLst>
        </pc:picChg>
        <pc:picChg chg="del">
          <ac:chgData name="Luis Romero Untiveros" userId="2e5db34b8e2d4d9e" providerId="LiveId" clId="{94C3D664-D03B-EB45-8FCA-D88A555287F3}" dt="2021-12-22T05:29:12.134" v="82" actId="478"/>
          <ac:picMkLst>
            <pc:docMk/>
            <pc:sldMk cId="1955222379" sldId="443"/>
            <ac:picMk id="5" creationId="{55712B3A-53D9-0245-AB2B-4224E5CC81F7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0:13.956" v="102" actId="1076"/>
        <pc:sldMkLst>
          <pc:docMk/>
          <pc:sldMk cId="867803667" sldId="444"/>
        </pc:sldMkLst>
        <pc:spChg chg="mod">
          <ac:chgData name="Luis Romero Untiveros" userId="2e5db34b8e2d4d9e" providerId="LiveId" clId="{94C3D664-D03B-EB45-8FCA-D88A555287F3}" dt="2021-12-22T05:29:51.322" v="96" actId="20577"/>
          <ac:spMkLst>
            <pc:docMk/>
            <pc:sldMk cId="867803667" sldId="444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29:53.052" v="97" actId="478"/>
          <ac:picMkLst>
            <pc:docMk/>
            <pc:sldMk cId="867803667" sldId="444"/>
            <ac:picMk id="3" creationId="{86AF8358-AAE1-7D4D-A83B-EA5B4E71CC5A}"/>
          </ac:picMkLst>
        </pc:picChg>
        <pc:picChg chg="add mod">
          <ac:chgData name="Luis Romero Untiveros" userId="2e5db34b8e2d4d9e" providerId="LiveId" clId="{94C3D664-D03B-EB45-8FCA-D88A555287F3}" dt="2021-12-22T05:30:13.956" v="102" actId="1076"/>
          <ac:picMkLst>
            <pc:docMk/>
            <pc:sldMk cId="867803667" sldId="444"/>
            <ac:picMk id="5" creationId="{D61D577E-A805-064F-8F0F-172BBA66581E}"/>
          </ac:picMkLst>
        </pc:picChg>
      </pc:sldChg>
      <pc:sldChg chg="del">
        <pc:chgData name="Luis Romero Untiveros" userId="2e5db34b8e2d4d9e" providerId="LiveId" clId="{94C3D664-D03B-EB45-8FCA-D88A555287F3}" dt="2021-12-22T05:25:47.428" v="41" actId="2696"/>
        <pc:sldMkLst>
          <pc:docMk/>
          <pc:sldMk cId="3089888414" sldId="444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65399093" sldId="445"/>
        </pc:sldMkLst>
      </pc:sldChg>
      <pc:sldChg chg="addSp delSp modSp add mod">
        <pc:chgData name="Luis Romero Untiveros" userId="2e5db34b8e2d4d9e" providerId="LiveId" clId="{94C3D664-D03B-EB45-8FCA-D88A555287F3}" dt="2021-12-22T05:31:18.651" v="117"/>
        <pc:sldMkLst>
          <pc:docMk/>
          <pc:sldMk cId="3913362016" sldId="445"/>
        </pc:sldMkLst>
        <pc:spChg chg="mod">
          <ac:chgData name="Luis Romero Untiveros" userId="2e5db34b8e2d4d9e" providerId="LiveId" clId="{94C3D664-D03B-EB45-8FCA-D88A555287F3}" dt="2021-12-22T05:30:39.048" v="110" actId="12"/>
          <ac:spMkLst>
            <pc:docMk/>
            <pc:sldMk cId="3913362016" sldId="445"/>
            <ac:spMk id="4" creationId="{DA919D17-B2DE-CC44-BCED-92ABB6256218}"/>
          </ac:spMkLst>
        </pc:spChg>
        <pc:spChg chg="add del mod">
          <ac:chgData name="Luis Romero Untiveros" userId="2e5db34b8e2d4d9e" providerId="LiveId" clId="{94C3D664-D03B-EB45-8FCA-D88A555287F3}" dt="2021-12-22T05:31:18.651" v="117"/>
          <ac:spMkLst>
            <pc:docMk/>
            <pc:sldMk cId="3913362016" sldId="445"/>
            <ac:spMk id="7" creationId="{78108A4C-43C5-C044-A50A-726A4C1D34C4}"/>
          </ac:spMkLst>
        </pc:spChg>
        <pc:picChg chg="add mod">
          <ac:chgData name="Luis Romero Untiveros" userId="2e5db34b8e2d4d9e" providerId="LiveId" clId="{94C3D664-D03B-EB45-8FCA-D88A555287F3}" dt="2021-12-22T05:31:01.419" v="113" actId="1076"/>
          <ac:picMkLst>
            <pc:docMk/>
            <pc:sldMk cId="3913362016" sldId="445"/>
            <ac:picMk id="3" creationId="{258D02AD-C355-6A41-A80B-D13A15272398}"/>
          </ac:picMkLst>
        </pc:picChg>
        <pc:picChg chg="del">
          <ac:chgData name="Luis Romero Untiveros" userId="2e5db34b8e2d4d9e" providerId="LiveId" clId="{94C3D664-D03B-EB45-8FCA-D88A555287F3}" dt="2021-12-22T05:30:22.865" v="104" actId="478"/>
          <ac:picMkLst>
            <pc:docMk/>
            <pc:sldMk cId="3913362016" sldId="445"/>
            <ac:picMk id="5" creationId="{D61D577E-A805-064F-8F0F-172BBA66581E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1:52.152" v="128" actId="14100"/>
        <pc:sldMkLst>
          <pc:docMk/>
          <pc:sldMk cId="747176351" sldId="446"/>
        </pc:sldMkLst>
        <pc:spChg chg="mod">
          <ac:chgData name="Luis Romero Untiveros" userId="2e5db34b8e2d4d9e" providerId="LiveId" clId="{94C3D664-D03B-EB45-8FCA-D88A555287F3}" dt="2021-12-22T05:31:27.985" v="121" actId="12"/>
          <ac:spMkLst>
            <pc:docMk/>
            <pc:sldMk cId="747176351" sldId="446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1:29.801" v="122" actId="478"/>
          <ac:picMkLst>
            <pc:docMk/>
            <pc:sldMk cId="747176351" sldId="446"/>
            <ac:picMk id="3" creationId="{258D02AD-C355-6A41-A80B-D13A15272398}"/>
          </ac:picMkLst>
        </pc:picChg>
        <pc:picChg chg="add mod">
          <ac:chgData name="Luis Romero Untiveros" userId="2e5db34b8e2d4d9e" providerId="LiveId" clId="{94C3D664-D03B-EB45-8FCA-D88A555287F3}" dt="2021-12-22T05:31:52.152" v="128" actId="14100"/>
          <ac:picMkLst>
            <pc:docMk/>
            <pc:sldMk cId="747176351" sldId="446"/>
            <ac:picMk id="5" creationId="{A2A9C3CE-48F2-AC44-BE76-B0C5A354D000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318000140" sldId="447"/>
        </pc:sldMkLst>
      </pc:sldChg>
      <pc:sldChg chg="addSp delSp modSp add mod">
        <pc:chgData name="Luis Romero Untiveros" userId="2e5db34b8e2d4d9e" providerId="LiveId" clId="{94C3D664-D03B-EB45-8FCA-D88A555287F3}" dt="2021-12-22T05:32:41.084" v="140" actId="14100"/>
        <pc:sldMkLst>
          <pc:docMk/>
          <pc:sldMk cId="3688029357" sldId="447"/>
        </pc:sldMkLst>
        <pc:spChg chg="mod">
          <ac:chgData name="Luis Romero Untiveros" userId="2e5db34b8e2d4d9e" providerId="LiveId" clId="{94C3D664-D03B-EB45-8FCA-D88A555287F3}" dt="2021-12-22T05:32:17.384" v="135" actId="20577"/>
          <ac:spMkLst>
            <pc:docMk/>
            <pc:sldMk cId="3688029357" sldId="447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32:41.084" v="140" actId="14100"/>
          <ac:picMkLst>
            <pc:docMk/>
            <pc:sldMk cId="3688029357" sldId="447"/>
            <ac:picMk id="3" creationId="{F0C4AFE8-60B9-DA40-8A4B-6783FFF0A52D}"/>
          </ac:picMkLst>
        </pc:picChg>
        <pc:picChg chg="del">
          <ac:chgData name="Luis Romero Untiveros" userId="2e5db34b8e2d4d9e" providerId="LiveId" clId="{94C3D664-D03B-EB45-8FCA-D88A555287F3}" dt="2021-12-22T05:32:18.983" v="136" actId="478"/>
          <ac:picMkLst>
            <pc:docMk/>
            <pc:sldMk cId="3688029357" sldId="447"/>
            <ac:picMk id="5" creationId="{A2A9C3CE-48F2-AC44-BE76-B0C5A354D000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961599346" sldId="448"/>
        </pc:sldMkLst>
      </pc:sldChg>
      <pc:sldChg chg="addSp delSp modSp add mod">
        <pc:chgData name="Luis Romero Untiveros" userId="2e5db34b8e2d4d9e" providerId="LiveId" clId="{94C3D664-D03B-EB45-8FCA-D88A555287F3}" dt="2021-12-22T05:33:16.702" v="148" actId="1076"/>
        <pc:sldMkLst>
          <pc:docMk/>
          <pc:sldMk cId="4255043028" sldId="448"/>
        </pc:sldMkLst>
        <pc:spChg chg="mod">
          <ac:chgData name="Luis Romero Untiveros" userId="2e5db34b8e2d4d9e" providerId="LiveId" clId="{94C3D664-D03B-EB45-8FCA-D88A555287F3}" dt="2021-12-22T05:33:01.574" v="145" actId="12"/>
          <ac:spMkLst>
            <pc:docMk/>
            <pc:sldMk cId="4255043028" sldId="448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3:02.980" v="146" actId="478"/>
          <ac:picMkLst>
            <pc:docMk/>
            <pc:sldMk cId="4255043028" sldId="448"/>
            <ac:picMk id="3" creationId="{F0C4AFE8-60B9-DA40-8A4B-6783FFF0A52D}"/>
          </ac:picMkLst>
        </pc:picChg>
        <pc:picChg chg="add mod">
          <ac:chgData name="Luis Romero Untiveros" userId="2e5db34b8e2d4d9e" providerId="LiveId" clId="{94C3D664-D03B-EB45-8FCA-D88A555287F3}" dt="2021-12-22T05:33:16.702" v="148" actId="1076"/>
          <ac:picMkLst>
            <pc:docMk/>
            <pc:sldMk cId="4255043028" sldId="448"/>
            <ac:picMk id="5" creationId="{93C29EB3-AD7B-9446-80D0-09B0782978B4}"/>
          </ac:picMkLst>
        </pc:picChg>
      </pc:sldChg>
      <pc:sldChg chg="addSp delSp modSp add mod">
        <pc:chgData name="Luis Romero Untiveros" userId="2e5db34b8e2d4d9e" providerId="LiveId" clId="{94C3D664-D03B-EB45-8FCA-D88A555287F3}" dt="2021-12-22T05:33:49.126" v="157" actId="1076"/>
        <pc:sldMkLst>
          <pc:docMk/>
          <pc:sldMk cId="395460163" sldId="449"/>
        </pc:sldMkLst>
        <pc:spChg chg="mod">
          <ac:chgData name="Luis Romero Untiveros" userId="2e5db34b8e2d4d9e" providerId="LiveId" clId="{94C3D664-D03B-EB45-8FCA-D88A555287F3}" dt="2021-12-22T05:33:35.961" v="154" actId="12"/>
          <ac:spMkLst>
            <pc:docMk/>
            <pc:sldMk cId="395460163" sldId="449"/>
            <ac:spMk id="4" creationId="{DA919D17-B2DE-CC44-BCED-92ABB6256218}"/>
          </ac:spMkLst>
        </pc:spChg>
        <pc:picChg chg="add mod">
          <ac:chgData name="Luis Romero Untiveros" userId="2e5db34b8e2d4d9e" providerId="LiveId" clId="{94C3D664-D03B-EB45-8FCA-D88A555287F3}" dt="2021-12-22T05:33:49.126" v="157" actId="1076"/>
          <ac:picMkLst>
            <pc:docMk/>
            <pc:sldMk cId="395460163" sldId="449"/>
            <ac:picMk id="3" creationId="{DA13DC7A-8FC1-DA4D-A423-0D3C8239966F}"/>
          </ac:picMkLst>
        </pc:picChg>
        <pc:picChg chg="del">
          <ac:chgData name="Luis Romero Untiveros" userId="2e5db34b8e2d4d9e" providerId="LiveId" clId="{94C3D664-D03B-EB45-8FCA-D88A555287F3}" dt="2021-12-22T05:33:37.805" v="155" actId="478"/>
          <ac:picMkLst>
            <pc:docMk/>
            <pc:sldMk cId="395460163" sldId="449"/>
            <ac:picMk id="5" creationId="{93C29EB3-AD7B-9446-80D0-09B0782978B4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532441227" sldId="449"/>
        </pc:sldMkLst>
      </pc:sldChg>
      <pc:sldChg chg="addSp delSp modSp add mod">
        <pc:chgData name="Luis Romero Untiveros" userId="2e5db34b8e2d4d9e" providerId="LiveId" clId="{94C3D664-D03B-EB45-8FCA-D88A555287F3}" dt="2021-12-22T05:34:40.794" v="167" actId="1076"/>
        <pc:sldMkLst>
          <pc:docMk/>
          <pc:sldMk cId="1185097128" sldId="450"/>
        </pc:sldMkLst>
        <pc:spChg chg="mod">
          <ac:chgData name="Luis Romero Untiveros" userId="2e5db34b8e2d4d9e" providerId="LiveId" clId="{94C3D664-D03B-EB45-8FCA-D88A555287F3}" dt="2021-12-22T05:34:14.310" v="162" actId="20577"/>
          <ac:spMkLst>
            <pc:docMk/>
            <pc:sldMk cId="1185097128" sldId="450"/>
            <ac:spMk id="4" creationId="{DA919D17-B2DE-CC44-BCED-92ABB6256218}"/>
          </ac:spMkLst>
        </pc:spChg>
        <pc:picChg chg="del">
          <ac:chgData name="Luis Romero Untiveros" userId="2e5db34b8e2d4d9e" providerId="LiveId" clId="{94C3D664-D03B-EB45-8FCA-D88A555287F3}" dt="2021-12-22T05:34:34.016" v="163" actId="478"/>
          <ac:picMkLst>
            <pc:docMk/>
            <pc:sldMk cId="1185097128" sldId="450"/>
            <ac:picMk id="3" creationId="{DA13DC7A-8FC1-DA4D-A423-0D3C8239966F}"/>
          </ac:picMkLst>
        </pc:picChg>
        <pc:picChg chg="add mod">
          <ac:chgData name="Luis Romero Untiveros" userId="2e5db34b8e2d4d9e" providerId="LiveId" clId="{94C3D664-D03B-EB45-8FCA-D88A555287F3}" dt="2021-12-22T05:34:40.794" v="167" actId="1076"/>
          <ac:picMkLst>
            <pc:docMk/>
            <pc:sldMk cId="1185097128" sldId="450"/>
            <ac:picMk id="5" creationId="{83B307B2-0391-C244-93FA-101529DF2635}"/>
          </ac:picMkLst>
        </pc:picChg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3743014011" sldId="450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32298825" sldId="451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2298924799" sldId="452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61791881" sldId="453"/>
        </pc:sldMkLst>
      </pc:sldChg>
      <pc:sldChg chg="del">
        <pc:chgData name="Luis Romero Untiveros" userId="2e5db34b8e2d4d9e" providerId="LiveId" clId="{94C3D664-D03B-EB45-8FCA-D88A555287F3}" dt="2021-12-22T05:25:52.405" v="42" actId="2696"/>
        <pc:sldMkLst>
          <pc:docMk/>
          <pc:sldMk cId="605268804" sldId="454"/>
        </pc:sldMkLst>
      </pc:sldChg>
    </pc:docChg>
  </pc:docChgLst>
  <pc:docChgLst>
    <pc:chgData name="Luis Romero Untiveros" userId="2e5db34b8e2d4d9e" providerId="LiveId" clId="{96087D1A-90D4-304E-89A5-886D2D7F6301}"/>
    <pc:docChg chg="undo custSel addSld delSld modSld">
      <pc:chgData name="Luis Romero Untiveros" userId="2e5db34b8e2d4d9e" providerId="LiveId" clId="{96087D1A-90D4-304E-89A5-886D2D7F6301}" dt="2021-12-22T06:54:27.604" v="465" actId="1076"/>
      <pc:docMkLst>
        <pc:docMk/>
      </pc:docMkLst>
      <pc:sldChg chg="modSp mod">
        <pc:chgData name="Luis Romero Untiveros" userId="2e5db34b8e2d4d9e" providerId="LiveId" clId="{96087D1A-90D4-304E-89A5-886D2D7F6301}" dt="2021-12-22T06:30:03.613" v="14" actId="14100"/>
        <pc:sldMkLst>
          <pc:docMk/>
          <pc:sldMk cId="3840220461" sldId="274"/>
        </pc:sldMkLst>
        <pc:spChg chg="mod">
          <ac:chgData name="Luis Romero Untiveros" userId="2e5db34b8e2d4d9e" providerId="LiveId" clId="{96087D1A-90D4-304E-89A5-886D2D7F6301}" dt="2021-12-22T06:30:03.613" v="14" actId="14100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96087D1A-90D4-304E-89A5-886D2D7F6301}" dt="2021-12-22T06:29:19.079" v="2"/>
        <pc:sldMkLst>
          <pc:docMk/>
          <pc:sldMk cId="856449997" sldId="275"/>
        </pc:sldMkLst>
        <pc:spChg chg="mod">
          <ac:chgData name="Luis Romero Untiveros" userId="2e5db34b8e2d4d9e" providerId="LiveId" clId="{96087D1A-90D4-304E-89A5-886D2D7F6301}" dt="2021-12-22T06:29:08.870" v="1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29:19.079" v="2"/>
          <ac:spMkLst>
            <pc:docMk/>
            <pc:sldMk cId="856449997" sldId="275"/>
            <ac:spMk id="3" creationId="{91B34B68-BA26-40F7-B581-04D73827C0C1}"/>
          </ac:spMkLst>
        </pc:spChg>
      </pc:sldChg>
      <pc:sldChg chg="modSp">
        <pc:chgData name="Luis Romero Untiveros" userId="2e5db34b8e2d4d9e" providerId="LiveId" clId="{96087D1A-90D4-304E-89A5-886D2D7F6301}" dt="2021-12-22T06:30:14.808" v="15"/>
        <pc:sldMkLst>
          <pc:docMk/>
          <pc:sldMk cId="2565577657" sldId="308"/>
        </pc:sldMkLst>
        <pc:spChg chg="mod">
          <ac:chgData name="Luis Romero Untiveros" userId="2e5db34b8e2d4d9e" providerId="LiveId" clId="{96087D1A-90D4-304E-89A5-886D2D7F6301}" dt="2021-12-22T06:30:14.808" v="15"/>
          <ac:spMkLst>
            <pc:docMk/>
            <pc:sldMk cId="2565577657" sldId="308"/>
            <ac:spMk id="5" creationId="{46F50DBD-3C81-2448-A56E-7283E27FE226}"/>
          </ac:spMkLst>
        </pc:spChg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745343137" sldId="408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810821722" sldId="409"/>
        </pc:sldMkLst>
      </pc:sldChg>
      <pc:sldChg chg="addSp delSp modSp mod">
        <pc:chgData name="Luis Romero Untiveros" userId="2e5db34b8e2d4d9e" providerId="LiveId" clId="{96087D1A-90D4-304E-89A5-886D2D7F6301}" dt="2021-12-22T06:31:05.456" v="28" actId="14100"/>
        <pc:sldMkLst>
          <pc:docMk/>
          <pc:sldMk cId="3807386704" sldId="439"/>
        </pc:sldMkLst>
        <pc:spChg chg="mod">
          <ac:chgData name="Luis Romero Untiveros" userId="2e5db34b8e2d4d9e" providerId="LiveId" clId="{96087D1A-90D4-304E-89A5-886D2D7F6301}" dt="2021-12-22T06:30:25.395" v="16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31:05.456" v="28" actId="14100"/>
          <ac:spMkLst>
            <pc:docMk/>
            <pc:sldMk cId="3807386704" sldId="439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30:29.130" v="17" actId="478"/>
          <ac:picMkLst>
            <pc:docMk/>
            <pc:sldMk cId="3807386704" sldId="439"/>
            <ac:picMk id="4" creationId="{58BA49BB-C3A3-6447-BF0A-8B7B07A93536}"/>
          </ac:picMkLst>
        </pc:picChg>
        <pc:picChg chg="add mod">
          <ac:chgData name="Luis Romero Untiveros" userId="2e5db34b8e2d4d9e" providerId="LiveId" clId="{96087D1A-90D4-304E-89A5-886D2D7F6301}" dt="2021-12-22T06:31:02.208" v="27" actId="1076"/>
          <ac:picMkLst>
            <pc:docMk/>
            <pc:sldMk cId="3807386704" sldId="439"/>
            <ac:picMk id="1025" creationId="{8CF66D09-0CCB-6B48-92B0-398EE260BDD6}"/>
          </ac:picMkLst>
        </pc:picChg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858385772" sldId="440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655220129" sldId="441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979616985" sldId="442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747254765" sldId="443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257781940" sldId="444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3244072806" sldId="445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731784342" sldId="446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1603027913" sldId="447"/>
        </pc:sldMkLst>
      </pc:sldChg>
      <pc:sldChg chg="del">
        <pc:chgData name="Luis Romero Untiveros" userId="2e5db34b8e2d4d9e" providerId="LiveId" clId="{96087D1A-90D4-304E-89A5-886D2D7F6301}" dt="2021-12-22T06:30:35.716" v="18" actId="2696"/>
        <pc:sldMkLst>
          <pc:docMk/>
          <pc:sldMk cId="2758992978" sldId="448"/>
        </pc:sldMkLst>
      </pc:sldChg>
      <pc:sldChg chg="addSp delSp modSp mod">
        <pc:chgData name="Luis Romero Untiveros" userId="2e5db34b8e2d4d9e" providerId="LiveId" clId="{96087D1A-90D4-304E-89A5-886D2D7F6301}" dt="2021-12-22T06:36:09.921" v="106" actId="14100"/>
        <pc:sldMkLst>
          <pc:docMk/>
          <pc:sldMk cId="3191967136" sldId="449"/>
        </pc:sldMkLst>
        <pc:spChg chg="mod">
          <ac:chgData name="Luis Romero Untiveros" userId="2e5db34b8e2d4d9e" providerId="LiveId" clId="{96087D1A-90D4-304E-89A5-886D2D7F6301}" dt="2021-12-22T06:34:52.988" v="92"/>
          <ac:spMkLst>
            <pc:docMk/>
            <pc:sldMk cId="3191967136" sldId="449"/>
            <ac:spMk id="2" creationId="{1939697A-E295-4799-8533-8431BF638121}"/>
          </ac:spMkLst>
        </pc:spChg>
        <pc:spChg chg="mod">
          <ac:chgData name="Luis Romero Untiveros" userId="2e5db34b8e2d4d9e" providerId="LiveId" clId="{96087D1A-90D4-304E-89A5-886D2D7F6301}" dt="2021-12-22T06:36:09.921" v="106" actId="14100"/>
          <ac:spMkLst>
            <pc:docMk/>
            <pc:sldMk cId="3191967136" sldId="449"/>
            <ac:spMk id="3" creationId="{2BBA2EA1-4EEB-0E4A-928F-E121A4EE5553}"/>
          </ac:spMkLst>
        </pc:spChg>
        <pc:picChg chg="del">
          <ac:chgData name="Luis Romero Untiveros" userId="2e5db34b8e2d4d9e" providerId="LiveId" clId="{96087D1A-90D4-304E-89A5-886D2D7F6301}" dt="2021-12-22T06:34:59.958" v="94" actId="478"/>
          <ac:picMkLst>
            <pc:docMk/>
            <pc:sldMk cId="3191967136" sldId="449"/>
            <ac:picMk id="4" creationId="{1727FDA4-CEE4-F74E-ADE6-64045386F254}"/>
          </ac:picMkLst>
        </pc:picChg>
        <pc:picChg chg="del">
          <ac:chgData name="Luis Romero Untiveros" userId="2e5db34b8e2d4d9e" providerId="LiveId" clId="{96087D1A-90D4-304E-89A5-886D2D7F6301}" dt="2021-12-22T06:34:57.612" v="93" actId="478"/>
          <ac:picMkLst>
            <pc:docMk/>
            <pc:sldMk cId="3191967136" sldId="449"/>
            <ac:picMk id="5" creationId="{583265E0-8A9E-C246-BC13-E59978EB4EA7}"/>
          </ac:picMkLst>
        </pc:picChg>
        <pc:picChg chg="add mod">
          <ac:chgData name="Luis Romero Untiveros" userId="2e5db34b8e2d4d9e" providerId="LiveId" clId="{96087D1A-90D4-304E-89A5-886D2D7F6301}" dt="2021-12-22T06:36:03.239" v="104" actId="1076"/>
          <ac:picMkLst>
            <pc:docMk/>
            <pc:sldMk cId="3191967136" sldId="449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2:02.238" v="39" actId="1076"/>
        <pc:sldMkLst>
          <pc:docMk/>
          <pc:sldMk cId="4070901757" sldId="450"/>
        </pc:sldMkLst>
        <pc:spChg chg="mod">
          <ac:chgData name="Luis Romero Untiveros" userId="2e5db34b8e2d4d9e" providerId="LiveId" clId="{96087D1A-90D4-304E-89A5-886D2D7F6301}" dt="2021-12-22T06:31:50.537" v="36" actId="20577"/>
          <ac:spMkLst>
            <pc:docMk/>
            <pc:sldMk cId="4070901757" sldId="450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31:22.822" v="30" actId="478"/>
          <ac:picMkLst>
            <pc:docMk/>
            <pc:sldMk cId="4070901757" sldId="450"/>
            <ac:picMk id="1025" creationId="{8CF66D09-0CCB-6B48-92B0-398EE260BDD6}"/>
          </ac:picMkLst>
        </pc:picChg>
        <pc:picChg chg="add mod">
          <ac:chgData name="Luis Romero Untiveros" userId="2e5db34b8e2d4d9e" providerId="LiveId" clId="{96087D1A-90D4-304E-89A5-886D2D7F6301}" dt="2021-12-22T06:32:02.238" v="39" actId="1076"/>
          <ac:picMkLst>
            <pc:docMk/>
            <pc:sldMk cId="4070901757" sldId="450"/>
            <ac:picMk id="2049" creationId="{670B10F5-48CD-3845-8520-59D5AA8024F7}"/>
          </ac:picMkLst>
        </pc:picChg>
      </pc:sldChg>
      <pc:sldChg chg="addSp modSp add mod">
        <pc:chgData name="Luis Romero Untiveros" userId="2e5db34b8e2d4d9e" providerId="LiveId" clId="{96087D1A-90D4-304E-89A5-886D2D7F6301}" dt="2021-12-22T06:32:35.494" v="47" actId="1076"/>
        <pc:sldMkLst>
          <pc:docMk/>
          <pc:sldMk cId="1713599388" sldId="451"/>
        </pc:sldMkLst>
        <pc:spChg chg="mod">
          <ac:chgData name="Luis Romero Untiveros" userId="2e5db34b8e2d4d9e" providerId="LiveId" clId="{96087D1A-90D4-304E-89A5-886D2D7F6301}" dt="2021-12-22T06:32:35.494" v="47" actId="1076"/>
          <ac:spMkLst>
            <pc:docMk/>
            <pc:sldMk cId="1713599388" sldId="451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2:29.806" v="45" actId="1076"/>
          <ac:picMkLst>
            <pc:docMk/>
            <pc:sldMk cId="1713599388" sldId="451"/>
            <ac:picMk id="3073" creationId="{271D872F-F124-B84D-B83A-3FD91D4417F5}"/>
          </ac:picMkLst>
        </pc:picChg>
      </pc:sldChg>
      <pc:sldChg chg="addSp modSp add mod">
        <pc:chgData name="Luis Romero Untiveros" userId="2e5db34b8e2d4d9e" providerId="LiveId" clId="{96087D1A-90D4-304E-89A5-886D2D7F6301}" dt="2021-12-22T06:33:25.091" v="70" actId="1035"/>
        <pc:sldMkLst>
          <pc:docMk/>
          <pc:sldMk cId="2182086778" sldId="452"/>
        </pc:sldMkLst>
        <pc:spChg chg="mod">
          <ac:chgData name="Luis Romero Untiveros" userId="2e5db34b8e2d4d9e" providerId="LiveId" clId="{96087D1A-90D4-304E-89A5-886D2D7F6301}" dt="2021-12-22T06:33:25.091" v="70" actId="1035"/>
          <ac:spMkLst>
            <pc:docMk/>
            <pc:sldMk cId="2182086778" sldId="452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3:21.272" v="65" actId="1038"/>
          <ac:picMkLst>
            <pc:docMk/>
            <pc:sldMk cId="2182086778" sldId="452"/>
            <ac:picMk id="4097" creationId="{EAC022DD-917D-F545-9DE2-6C6F8A1F091F}"/>
          </ac:picMkLst>
        </pc:picChg>
      </pc:sldChg>
      <pc:sldChg chg="addSp modSp add mod">
        <pc:chgData name="Luis Romero Untiveros" userId="2e5db34b8e2d4d9e" providerId="LiveId" clId="{96087D1A-90D4-304E-89A5-886D2D7F6301}" dt="2021-12-22T06:34:07.854" v="81" actId="1076"/>
        <pc:sldMkLst>
          <pc:docMk/>
          <pc:sldMk cId="4031884405" sldId="453"/>
        </pc:sldMkLst>
        <pc:spChg chg="mod">
          <ac:chgData name="Luis Romero Untiveros" userId="2e5db34b8e2d4d9e" providerId="LiveId" clId="{96087D1A-90D4-304E-89A5-886D2D7F6301}" dt="2021-12-22T06:34:07.854" v="81" actId="1076"/>
          <ac:spMkLst>
            <pc:docMk/>
            <pc:sldMk cId="4031884405" sldId="453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34:00.998" v="79" actId="1076"/>
          <ac:picMkLst>
            <pc:docMk/>
            <pc:sldMk cId="4031884405" sldId="453"/>
            <ac:picMk id="5121" creationId="{F6200A88-A6ED-4B4D-AC85-1AE5AAE00B45}"/>
          </ac:picMkLst>
        </pc:picChg>
      </pc:sldChg>
      <pc:sldChg chg="add del">
        <pc:chgData name="Luis Romero Untiveros" userId="2e5db34b8e2d4d9e" providerId="LiveId" clId="{96087D1A-90D4-304E-89A5-886D2D7F6301}" dt="2021-12-22T06:34:26.065" v="84"/>
        <pc:sldMkLst>
          <pc:docMk/>
          <pc:sldMk cId="973134073" sldId="454"/>
        </pc:sldMkLst>
      </pc:sldChg>
      <pc:sldChg chg="addSp delSp modSp add mod">
        <pc:chgData name="Luis Romero Untiveros" userId="2e5db34b8e2d4d9e" providerId="LiveId" clId="{96087D1A-90D4-304E-89A5-886D2D7F6301}" dt="2021-12-22T06:34:42.780" v="91" actId="207"/>
        <pc:sldMkLst>
          <pc:docMk/>
          <pc:sldMk cId="1816381581" sldId="454"/>
        </pc:sldMkLst>
        <pc:spChg chg="mod">
          <ac:chgData name="Luis Romero Untiveros" userId="2e5db34b8e2d4d9e" providerId="LiveId" clId="{96087D1A-90D4-304E-89A5-886D2D7F6301}" dt="2021-12-22T06:34:42.780" v="91" actId="207"/>
          <ac:spMkLst>
            <pc:docMk/>
            <pc:sldMk cId="1816381581" sldId="454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34:29.252" v="86" actId="478"/>
          <ac:spMkLst>
            <pc:docMk/>
            <pc:sldMk cId="1816381581" sldId="454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34:31.386" v="87" actId="478"/>
          <ac:spMkLst>
            <pc:docMk/>
            <pc:sldMk cId="1816381581" sldId="454"/>
            <ac:spMk id="7" creationId="{906AF68F-6CC4-214A-9506-ABDD4CDEB6C0}"/>
          </ac:spMkLst>
        </pc:spChg>
        <pc:picChg chg="del">
          <ac:chgData name="Luis Romero Untiveros" userId="2e5db34b8e2d4d9e" providerId="LiveId" clId="{96087D1A-90D4-304E-89A5-886D2D7F6301}" dt="2021-12-22T06:34:34.462" v="89" actId="478"/>
          <ac:picMkLst>
            <pc:docMk/>
            <pc:sldMk cId="1816381581" sldId="454"/>
            <ac:picMk id="4" creationId="{1727FDA4-CEE4-F74E-ADE6-64045386F254}"/>
          </ac:picMkLst>
        </pc:picChg>
        <pc:picChg chg="del">
          <ac:chgData name="Luis Romero Untiveros" userId="2e5db34b8e2d4d9e" providerId="LiveId" clId="{96087D1A-90D4-304E-89A5-886D2D7F6301}" dt="2021-12-22T06:34:32.950" v="88" actId="478"/>
          <ac:picMkLst>
            <pc:docMk/>
            <pc:sldMk cId="1816381581" sldId="454"/>
            <ac:picMk id="5" creationId="{583265E0-8A9E-C246-BC13-E59978EB4EA7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7:35.633" v="130" actId="14100"/>
        <pc:sldMkLst>
          <pc:docMk/>
          <pc:sldMk cId="981949838" sldId="455"/>
        </pc:sldMkLst>
        <pc:spChg chg="mod">
          <ac:chgData name="Luis Romero Untiveros" userId="2e5db34b8e2d4d9e" providerId="LiveId" clId="{96087D1A-90D4-304E-89A5-886D2D7F6301}" dt="2021-12-22T06:37:16.204" v="126" actId="1076"/>
          <ac:spMkLst>
            <pc:docMk/>
            <pc:sldMk cId="981949838" sldId="455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37:35.633" v="130" actId="14100"/>
          <ac:picMkLst>
            <pc:docMk/>
            <pc:sldMk cId="981949838" sldId="455"/>
            <ac:picMk id="4" creationId="{D08B88B8-8275-2A4C-976D-CD9E3E821A61}"/>
          </ac:picMkLst>
        </pc:picChg>
        <pc:picChg chg="del">
          <ac:chgData name="Luis Romero Untiveros" userId="2e5db34b8e2d4d9e" providerId="LiveId" clId="{96087D1A-90D4-304E-89A5-886D2D7F6301}" dt="2021-12-22T06:37:17.105" v="127" actId="478"/>
          <ac:picMkLst>
            <pc:docMk/>
            <pc:sldMk cId="981949838" sldId="455"/>
            <ac:picMk id="6" creationId="{EBD36DC2-FAB8-064B-8C02-63886924EC73}"/>
          </ac:picMkLst>
        </pc:picChg>
      </pc:sldChg>
      <pc:sldChg chg="delSp modSp add mod">
        <pc:chgData name="Luis Romero Untiveros" userId="2e5db34b8e2d4d9e" providerId="LiveId" clId="{96087D1A-90D4-304E-89A5-886D2D7F6301}" dt="2021-12-22T06:38:17.729" v="173" actId="20577"/>
        <pc:sldMkLst>
          <pc:docMk/>
          <pc:sldMk cId="2656058512" sldId="456"/>
        </pc:sldMkLst>
        <pc:spChg chg="mod">
          <ac:chgData name="Luis Romero Untiveros" userId="2e5db34b8e2d4d9e" providerId="LiveId" clId="{96087D1A-90D4-304E-89A5-886D2D7F6301}" dt="2021-12-22T06:38:17.729" v="173" actId="20577"/>
          <ac:spMkLst>
            <pc:docMk/>
            <pc:sldMk cId="2656058512" sldId="456"/>
            <ac:spMk id="3" creationId="{2BBA2EA1-4EEB-0E4A-928F-E121A4EE5553}"/>
          </ac:spMkLst>
        </pc:spChg>
        <pc:picChg chg="del">
          <ac:chgData name="Luis Romero Untiveros" userId="2e5db34b8e2d4d9e" providerId="LiveId" clId="{96087D1A-90D4-304E-89A5-886D2D7F6301}" dt="2021-12-22T06:37:56.796" v="160" actId="478"/>
          <ac:picMkLst>
            <pc:docMk/>
            <pc:sldMk cId="2656058512" sldId="456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9:47.435" v="191" actId="1076"/>
        <pc:sldMkLst>
          <pc:docMk/>
          <pc:sldMk cId="2624835617" sldId="457"/>
        </pc:sldMkLst>
        <pc:spChg chg="mod">
          <ac:chgData name="Luis Romero Untiveros" userId="2e5db34b8e2d4d9e" providerId="LiveId" clId="{96087D1A-90D4-304E-89A5-886D2D7F6301}" dt="2021-12-22T06:39:47.435" v="191" actId="1076"/>
          <ac:spMkLst>
            <pc:docMk/>
            <pc:sldMk cId="2624835617" sldId="457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39:40.605" v="189" actId="1076"/>
          <ac:picMkLst>
            <pc:docMk/>
            <pc:sldMk cId="2624835617" sldId="457"/>
            <ac:picMk id="4" creationId="{F3D949AC-7503-6241-B43C-14CFAD0CB17C}"/>
          </ac:picMkLst>
        </pc:picChg>
        <pc:picChg chg="del">
          <ac:chgData name="Luis Romero Untiveros" userId="2e5db34b8e2d4d9e" providerId="LiveId" clId="{96087D1A-90D4-304E-89A5-886D2D7F6301}" dt="2021-12-22T06:39:34.307" v="186" actId="478"/>
          <ac:picMkLst>
            <pc:docMk/>
            <pc:sldMk cId="2624835617" sldId="457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0:39.246" v="207" actId="1076"/>
        <pc:sldMkLst>
          <pc:docMk/>
          <pc:sldMk cId="1584550346" sldId="458"/>
        </pc:sldMkLst>
        <pc:spChg chg="mod">
          <ac:chgData name="Luis Romero Untiveros" userId="2e5db34b8e2d4d9e" providerId="LiveId" clId="{96087D1A-90D4-304E-89A5-886D2D7F6301}" dt="2021-12-22T06:40:18.034" v="203" actId="1035"/>
          <ac:spMkLst>
            <pc:docMk/>
            <pc:sldMk cId="1584550346" sldId="458"/>
            <ac:spMk id="3" creationId="{2BBA2EA1-4EEB-0E4A-928F-E121A4EE5553}"/>
          </ac:spMkLst>
        </pc:spChg>
        <pc:picChg chg="add mod">
          <ac:chgData name="Luis Romero Untiveros" userId="2e5db34b8e2d4d9e" providerId="LiveId" clId="{96087D1A-90D4-304E-89A5-886D2D7F6301}" dt="2021-12-22T06:40:39.246" v="207" actId="1076"/>
          <ac:picMkLst>
            <pc:docMk/>
            <pc:sldMk cId="1584550346" sldId="458"/>
            <ac:picMk id="4" creationId="{8FB01956-7986-DA4B-94A6-319A5E2B9A0F}"/>
          </ac:picMkLst>
        </pc:picChg>
        <pc:picChg chg="del">
          <ac:chgData name="Luis Romero Untiveros" userId="2e5db34b8e2d4d9e" providerId="LiveId" clId="{96087D1A-90D4-304E-89A5-886D2D7F6301}" dt="2021-12-22T06:40:05.696" v="194" actId="478"/>
          <ac:picMkLst>
            <pc:docMk/>
            <pc:sldMk cId="1584550346" sldId="458"/>
            <ac:picMk id="6" creationId="{EBD36DC2-FAB8-064B-8C02-63886924EC73}"/>
          </ac:picMkLst>
        </pc:picChg>
      </pc:sldChg>
      <pc:sldChg chg="addSp delSp modSp add mod">
        <pc:chgData name="Luis Romero Untiveros" userId="2e5db34b8e2d4d9e" providerId="LiveId" clId="{96087D1A-90D4-304E-89A5-886D2D7F6301}" dt="2021-12-22T06:38:48.855" v="177"/>
        <pc:sldMkLst>
          <pc:docMk/>
          <pc:sldMk cId="3217009857" sldId="459"/>
        </pc:sldMkLst>
        <pc:spChg chg="del">
          <ac:chgData name="Luis Romero Untiveros" userId="2e5db34b8e2d4d9e" providerId="LiveId" clId="{96087D1A-90D4-304E-89A5-886D2D7F6301}" dt="2021-12-22T06:38:24.503" v="175" actId="478"/>
          <ac:spMkLst>
            <pc:docMk/>
            <pc:sldMk cId="3217009857" sldId="459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38:26.186" v="176" actId="478"/>
          <ac:spMkLst>
            <pc:docMk/>
            <pc:sldMk cId="3217009857" sldId="459"/>
            <ac:spMk id="5" creationId="{0DEC8439-0A7F-EB4B-837E-E7693972791F}"/>
          </ac:spMkLst>
        </pc:spChg>
        <pc:picChg chg="add">
          <ac:chgData name="Luis Romero Untiveros" userId="2e5db34b8e2d4d9e" providerId="LiveId" clId="{96087D1A-90D4-304E-89A5-886D2D7F6301}" dt="2021-12-22T06:38:48.855" v="177"/>
          <ac:picMkLst>
            <pc:docMk/>
            <pc:sldMk cId="3217009857" sldId="459"/>
            <ac:picMk id="6" creationId="{F44CEA4B-C27A-9843-AC4D-06F53C62A432}"/>
          </ac:picMkLst>
        </pc:picChg>
      </pc:sldChg>
      <pc:sldChg chg="add del">
        <pc:chgData name="Luis Romero Untiveros" userId="2e5db34b8e2d4d9e" providerId="LiveId" clId="{96087D1A-90D4-304E-89A5-886D2D7F6301}" dt="2021-12-22T06:40:59.881" v="209"/>
        <pc:sldMkLst>
          <pc:docMk/>
          <pc:sldMk cId="460275000" sldId="460"/>
        </pc:sldMkLst>
      </pc:sldChg>
      <pc:sldChg chg="addSp delSp modSp add mod">
        <pc:chgData name="Luis Romero Untiveros" userId="2e5db34b8e2d4d9e" providerId="LiveId" clId="{96087D1A-90D4-304E-89A5-886D2D7F6301}" dt="2021-12-22T06:42:03.834" v="230" actId="1076"/>
        <pc:sldMkLst>
          <pc:docMk/>
          <pc:sldMk cId="2971542061" sldId="460"/>
        </pc:sldMkLst>
        <pc:spChg chg="mod">
          <ac:chgData name="Luis Romero Untiveros" userId="2e5db34b8e2d4d9e" providerId="LiveId" clId="{96087D1A-90D4-304E-89A5-886D2D7F6301}" dt="2021-12-22T06:41:51.316" v="227" actId="1076"/>
          <ac:spMkLst>
            <pc:docMk/>
            <pc:sldMk cId="2971542061" sldId="460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41:11.104" v="211" actId="478"/>
          <ac:picMkLst>
            <pc:docMk/>
            <pc:sldMk cId="2971542061" sldId="460"/>
            <ac:picMk id="5121" creationId="{F6200A88-A6ED-4B4D-AC85-1AE5AAE00B45}"/>
          </ac:picMkLst>
        </pc:picChg>
        <pc:picChg chg="add mod">
          <ac:chgData name="Luis Romero Untiveros" userId="2e5db34b8e2d4d9e" providerId="LiveId" clId="{96087D1A-90D4-304E-89A5-886D2D7F6301}" dt="2021-12-22T06:42:01.185" v="229" actId="1076"/>
          <ac:picMkLst>
            <pc:docMk/>
            <pc:sldMk cId="2971542061" sldId="460"/>
            <ac:picMk id="7169" creationId="{CC471A7C-BB4A-6642-B13F-B02156A1125F}"/>
          </ac:picMkLst>
        </pc:picChg>
        <pc:picChg chg="add mod">
          <ac:chgData name="Luis Romero Untiveros" userId="2e5db34b8e2d4d9e" providerId="LiveId" clId="{96087D1A-90D4-304E-89A5-886D2D7F6301}" dt="2021-12-22T06:42:03.834" v="230" actId="1076"/>
          <ac:picMkLst>
            <pc:docMk/>
            <pc:sldMk cId="2971542061" sldId="460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3:05.165" v="244" actId="1076"/>
        <pc:sldMkLst>
          <pc:docMk/>
          <pc:sldMk cId="3954499907" sldId="461"/>
        </pc:sldMkLst>
        <pc:spChg chg="mod">
          <ac:chgData name="Luis Romero Untiveros" userId="2e5db34b8e2d4d9e" providerId="LiveId" clId="{96087D1A-90D4-304E-89A5-886D2D7F6301}" dt="2021-12-22T06:43:05.165" v="244" actId="1076"/>
          <ac:spMkLst>
            <pc:docMk/>
            <pc:sldMk cId="3954499907" sldId="461"/>
            <ac:spMk id="3" creationId="{FE154A45-189B-7F4F-8466-5716937F6C4B}"/>
          </ac:spMkLst>
        </pc:spChg>
        <pc:picChg chg="del">
          <ac:chgData name="Luis Romero Untiveros" userId="2e5db34b8e2d4d9e" providerId="LiveId" clId="{96087D1A-90D4-304E-89A5-886D2D7F6301}" dt="2021-12-22T06:42:49.317" v="239" actId="478"/>
          <ac:picMkLst>
            <pc:docMk/>
            <pc:sldMk cId="3954499907" sldId="461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2:48.325" v="238" actId="478"/>
          <ac:picMkLst>
            <pc:docMk/>
            <pc:sldMk cId="3954499907" sldId="461"/>
            <ac:picMk id="7170" creationId="{8D58392C-1AD1-D349-9A37-451169E0D650}"/>
          </ac:picMkLst>
        </pc:picChg>
        <pc:picChg chg="add mod">
          <ac:chgData name="Luis Romero Untiveros" userId="2e5db34b8e2d4d9e" providerId="LiveId" clId="{96087D1A-90D4-304E-89A5-886D2D7F6301}" dt="2021-12-22T06:42:55.906" v="241" actId="1076"/>
          <ac:picMkLst>
            <pc:docMk/>
            <pc:sldMk cId="3954499907" sldId="461"/>
            <ac:picMk id="8193" creationId="{27DA1A03-9ADF-104A-9164-C2A8C3032B54}"/>
          </ac:picMkLst>
        </pc:picChg>
        <pc:picChg chg="add mod">
          <ac:chgData name="Luis Romero Untiveros" userId="2e5db34b8e2d4d9e" providerId="LiveId" clId="{96087D1A-90D4-304E-89A5-886D2D7F6301}" dt="2021-12-22T06:42:59.588" v="242" actId="1076"/>
          <ac:picMkLst>
            <pc:docMk/>
            <pc:sldMk cId="3954499907" sldId="461"/>
            <ac:picMk id="8194" creationId="{A04817CC-5300-C440-81A3-9E6C43ABE0D2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4:08.292" v="259" actId="1076"/>
        <pc:sldMkLst>
          <pc:docMk/>
          <pc:sldMk cId="1959066607" sldId="462"/>
        </pc:sldMkLst>
        <pc:spChg chg="mod">
          <ac:chgData name="Luis Romero Untiveros" userId="2e5db34b8e2d4d9e" providerId="LiveId" clId="{96087D1A-90D4-304E-89A5-886D2D7F6301}" dt="2021-12-22T06:44:08.292" v="259" actId="1076"/>
          <ac:spMkLst>
            <pc:docMk/>
            <pc:sldMk cId="1959066607" sldId="462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4:00.099" v="257" actId="14100"/>
          <ac:picMkLst>
            <pc:docMk/>
            <pc:sldMk cId="1959066607" sldId="462"/>
            <ac:picMk id="4" creationId="{6D80FC00-5EE2-9840-8A4C-6ADEDF416A2B}"/>
          </ac:picMkLst>
        </pc:picChg>
        <pc:picChg chg="del">
          <ac:chgData name="Luis Romero Untiveros" userId="2e5db34b8e2d4d9e" providerId="LiveId" clId="{96087D1A-90D4-304E-89A5-886D2D7F6301}" dt="2021-12-22T06:43:26.378" v="249" actId="478"/>
          <ac:picMkLst>
            <pc:docMk/>
            <pc:sldMk cId="1959066607" sldId="462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3:27.557" v="250" actId="478"/>
          <ac:picMkLst>
            <pc:docMk/>
            <pc:sldMk cId="1959066607" sldId="462"/>
            <ac:picMk id="7170" creationId="{8D58392C-1AD1-D349-9A37-451169E0D650}"/>
          </ac:picMkLst>
        </pc:picChg>
        <pc:picChg chg="add del">
          <ac:chgData name="Luis Romero Untiveros" userId="2e5db34b8e2d4d9e" providerId="LiveId" clId="{96087D1A-90D4-304E-89A5-886D2D7F6301}" dt="2021-12-22T06:43:30.170" v="252"/>
          <ac:picMkLst>
            <pc:docMk/>
            <pc:sldMk cId="1959066607" sldId="462"/>
            <ac:picMk id="9217" creationId="{84D4535F-0EC3-0249-857F-C97768DB408F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5:09.107" v="280" actId="14100"/>
        <pc:sldMkLst>
          <pc:docMk/>
          <pc:sldMk cId="3257352538" sldId="463"/>
        </pc:sldMkLst>
        <pc:spChg chg="mod">
          <ac:chgData name="Luis Romero Untiveros" userId="2e5db34b8e2d4d9e" providerId="LiveId" clId="{96087D1A-90D4-304E-89A5-886D2D7F6301}" dt="2021-12-22T06:45:09.107" v="280" actId="14100"/>
          <ac:spMkLst>
            <pc:docMk/>
            <pc:sldMk cId="3257352538" sldId="463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5:06.307" v="279" actId="1076"/>
          <ac:picMkLst>
            <pc:docMk/>
            <pc:sldMk cId="3257352538" sldId="463"/>
            <ac:picMk id="4" creationId="{660A105B-2B04-994B-B4A0-23394DB75845}"/>
          </ac:picMkLst>
        </pc:picChg>
        <pc:picChg chg="del">
          <ac:chgData name="Luis Romero Untiveros" userId="2e5db34b8e2d4d9e" providerId="LiveId" clId="{96087D1A-90D4-304E-89A5-886D2D7F6301}" dt="2021-12-22T06:44:32.559" v="264" actId="478"/>
          <ac:picMkLst>
            <pc:docMk/>
            <pc:sldMk cId="3257352538" sldId="463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4:30.739" v="263" actId="478"/>
          <ac:picMkLst>
            <pc:docMk/>
            <pc:sldMk cId="3257352538" sldId="463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6:16.400" v="294" actId="1076"/>
        <pc:sldMkLst>
          <pc:docMk/>
          <pc:sldMk cId="2798452127" sldId="464"/>
        </pc:sldMkLst>
        <pc:spChg chg="mod">
          <ac:chgData name="Luis Romero Untiveros" userId="2e5db34b8e2d4d9e" providerId="LiveId" clId="{96087D1A-90D4-304E-89A5-886D2D7F6301}" dt="2021-12-22T06:45:27.302" v="284" actId="20577"/>
          <ac:spMkLst>
            <pc:docMk/>
            <pc:sldMk cId="2798452127" sldId="464"/>
            <ac:spMk id="3" creationId="{FE154A45-189B-7F4F-8466-5716937F6C4B}"/>
          </ac:spMkLst>
        </pc:spChg>
        <pc:picChg chg="add mod">
          <ac:chgData name="Luis Romero Untiveros" userId="2e5db34b8e2d4d9e" providerId="LiveId" clId="{96087D1A-90D4-304E-89A5-886D2D7F6301}" dt="2021-12-22T06:45:50.670" v="288" actId="1076"/>
          <ac:picMkLst>
            <pc:docMk/>
            <pc:sldMk cId="2798452127" sldId="464"/>
            <ac:picMk id="4" creationId="{A6406DBD-7333-2C41-B004-44D854FF244B}"/>
          </ac:picMkLst>
        </pc:picChg>
        <pc:picChg chg="add mod">
          <ac:chgData name="Luis Romero Untiveros" userId="2e5db34b8e2d4d9e" providerId="LiveId" clId="{96087D1A-90D4-304E-89A5-886D2D7F6301}" dt="2021-12-22T06:46:16.400" v="294" actId="1076"/>
          <ac:picMkLst>
            <pc:docMk/>
            <pc:sldMk cId="2798452127" sldId="464"/>
            <ac:picMk id="5" creationId="{0597554D-E9AB-B948-897A-184F77E2D01C}"/>
          </ac:picMkLst>
        </pc:picChg>
        <pc:picChg chg="del">
          <ac:chgData name="Luis Romero Untiveros" userId="2e5db34b8e2d4d9e" providerId="LiveId" clId="{96087D1A-90D4-304E-89A5-886D2D7F6301}" dt="2021-12-22T06:45:28.665" v="285" actId="478"/>
          <ac:picMkLst>
            <pc:docMk/>
            <pc:sldMk cId="2798452127" sldId="464"/>
            <ac:picMk id="7169" creationId="{CC471A7C-BB4A-6642-B13F-B02156A1125F}"/>
          </ac:picMkLst>
        </pc:picChg>
        <pc:picChg chg="del">
          <ac:chgData name="Luis Romero Untiveros" userId="2e5db34b8e2d4d9e" providerId="LiveId" clId="{96087D1A-90D4-304E-89A5-886D2D7F6301}" dt="2021-12-22T06:45:30.673" v="286" actId="478"/>
          <ac:picMkLst>
            <pc:docMk/>
            <pc:sldMk cId="2798452127" sldId="464"/>
            <ac:picMk id="7170" creationId="{8D58392C-1AD1-D349-9A37-451169E0D650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7:32.977" v="310" actId="113"/>
        <pc:sldMkLst>
          <pc:docMk/>
          <pc:sldMk cId="610851439" sldId="465"/>
        </pc:sldMkLst>
        <pc:spChg chg="mod">
          <ac:chgData name="Luis Romero Untiveros" userId="2e5db34b8e2d4d9e" providerId="LiveId" clId="{96087D1A-90D4-304E-89A5-886D2D7F6301}" dt="2021-12-22T06:47:32.977" v="310" actId="113"/>
          <ac:spMkLst>
            <pc:docMk/>
            <pc:sldMk cId="610851439" sldId="465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47:17.941" v="305" actId="478"/>
          <ac:spMkLst>
            <pc:docMk/>
            <pc:sldMk cId="610851439" sldId="465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47:19.636" v="306" actId="478"/>
          <ac:spMkLst>
            <pc:docMk/>
            <pc:sldMk cId="610851439" sldId="465"/>
            <ac:spMk id="6" creationId="{13B91C59-7FA2-9D43-AF36-23E2555AFA2D}"/>
          </ac:spMkLst>
        </pc:spChg>
        <pc:picChg chg="del">
          <ac:chgData name="Luis Romero Untiveros" userId="2e5db34b8e2d4d9e" providerId="LiveId" clId="{96087D1A-90D4-304E-89A5-886D2D7F6301}" dt="2021-12-22T06:47:15.980" v="304" actId="478"/>
          <ac:picMkLst>
            <pc:docMk/>
            <pc:sldMk cId="610851439" sldId="465"/>
            <ac:picMk id="4" creationId="{8FB01956-7986-DA4B-94A6-319A5E2B9A0F}"/>
          </ac:picMkLst>
        </pc:picChg>
      </pc:sldChg>
      <pc:sldChg chg="add del">
        <pc:chgData name="Luis Romero Untiveros" userId="2e5db34b8e2d4d9e" providerId="LiveId" clId="{96087D1A-90D4-304E-89A5-886D2D7F6301}" dt="2021-12-22T06:47:06.370" v="300"/>
        <pc:sldMkLst>
          <pc:docMk/>
          <pc:sldMk cId="1484312564" sldId="465"/>
        </pc:sldMkLst>
      </pc:sldChg>
      <pc:sldChg chg="addSp delSp add del mod">
        <pc:chgData name="Luis Romero Untiveros" userId="2e5db34b8e2d4d9e" providerId="LiveId" clId="{96087D1A-90D4-304E-89A5-886D2D7F6301}" dt="2021-12-22T06:46:58.899" v="298"/>
        <pc:sldMkLst>
          <pc:docMk/>
          <pc:sldMk cId="2105343788" sldId="465"/>
        </pc:sldMkLst>
        <pc:picChg chg="add del">
          <ac:chgData name="Luis Romero Untiveros" userId="2e5db34b8e2d4d9e" providerId="LiveId" clId="{96087D1A-90D4-304E-89A5-886D2D7F6301}" dt="2021-12-22T06:46:58.027" v="297" actId="478"/>
          <ac:picMkLst>
            <pc:docMk/>
            <pc:sldMk cId="2105343788" sldId="465"/>
            <ac:picMk id="4" creationId="{8FB01956-7986-DA4B-94A6-319A5E2B9A0F}"/>
          </ac:picMkLst>
        </pc:picChg>
      </pc:sldChg>
      <pc:sldChg chg="addSp delSp modSp add mod">
        <pc:chgData name="Luis Romero Untiveros" userId="2e5db34b8e2d4d9e" providerId="LiveId" clId="{96087D1A-90D4-304E-89A5-886D2D7F6301}" dt="2021-12-22T06:49:08.417" v="355" actId="1076"/>
        <pc:sldMkLst>
          <pc:docMk/>
          <pc:sldMk cId="1864579760" sldId="466"/>
        </pc:sldMkLst>
        <pc:spChg chg="mod">
          <ac:chgData name="Luis Romero Untiveros" userId="2e5db34b8e2d4d9e" providerId="LiveId" clId="{96087D1A-90D4-304E-89A5-886D2D7F6301}" dt="2021-12-22T06:47:50.963" v="332" actId="20577"/>
          <ac:spMkLst>
            <pc:docMk/>
            <pc:sldMk cId="1864579760" sldId="466"/>
            <ac:spMk id="2" creationId="{1939697A-E295-4799-8533-8431BF638121}"/>
          </ac:spMkLst>
        </pc:spChg>
        <pc:spChg chg="del">
          <ac:chgData name="Luis Romero Untiveros" userId="2e5db34b8e2d4d9e" providerId="LiveId" clId="{96087D1A-90D4-304E-89A5-886D2D7F6301}" dt="2021-12-22T06:47:56.379" v="333" actId="478"/>
          <ac:spMkLst>
            <pc:docMk/>
            <pc:sldMk cId="1864579760" sldId="466"/>
            <ac:spMk id="3" creationId="{2BBA2EA1-4EEB-0E4A-928F-E121A4EE5553}"/>
          </ac:spMkLst>
        </pc:spChg>
        <pc:spChg chg="add del mod">
          <ac:chgData name="Luis Romero Untiveros" userId="2e5db34b8e2d4d9e" providerId="LiveId" clId="{96087D1A-90D4-304E-89A5-886D2D7F6301}" dt="2021-12-22T06:47:58.101" v="334" actId="478"/>
          <ac:spMkLst>
            <pc:docMk/>
            <pc:sldMk cId="1864579760" sldId="466"/>
            <ac:spMk id="6" creationId="{3FC9244E-66FD-7948-9D80-8843ABEBE934}"/>
          </ac:spMkLst>
        </pc:spChg>
        <pc:spChg chg="add mod">
          <ac:chgData name="Luis Romero Untiveros" userId="2e5db34b8e2d4d9e" providerId="LiveId" clId="{96087D1A-90D4-304E-89A5-886D2D7F6301}" dt="2021-12-22T06:49:08.417" v="355" actId="1076"/>
          <ac:spMkLst>
            <pc:docMk/>
            <pc:sldMk cId="1864579760" sldId="466"/>
            <ac:spMk id="7" creationId="{FA391147-8B47-4F47-A135-41098DFC520B}"/>
          </ac:spMkLst>
        </pc:spChg>
        <pc:picChg chg="del">
          <ac:chgData name="Luis Romero Untiveros" userId="2e5db34b8e2d4d9e" providerId="LiveId" clId="{96087D1A-90D4-304E-89A5-886D2D7F6301}" dt="2021-12-22T06:47:43.176" v="312" actId="478"/>
          <ac:picMkLst>
            <pc:docMk/>
            <pc:sldMk cId="1864579760" sldId="466"/>
            <ac:picMk id="4" creationId="{8FB01956-7986-DA4B-94A6-319A5E2B9A0F}"/>
          </ac:picMkLst>
        </pc:picChg>
        <pc:picChg chg="add del mod">
          <ac:chgData name="Luis Romero Untiveros" userId="2e5db34b8e2d4d9e" providerId="LiveId" clId="{96087D1A-90D4-304E-89A5-886D2D7F6301}" dt="2021-12-22T06:48:38.647" v="349" actId="478"/>
          <ac:picMkLst>
            <pc:docMk/>
            <pc:sldMk cId="1864579760" sldId="466"/>
            <ac:picMk id="8" creationId="{48673435-AF29-7840-B6DB-55C6639184AB}"/>
          </ac:picMkLst>
        </pc:picChg>
        <pc:picChg chg="add mod">
          <ac:chgData name="Luis Romero Untiveros" userId="2e5db34b8e2d4d9e" providerId="LiveId" clId="{96087D1A-90D4-304E-89A5-886D2D7F6301}" dt="2021-12-22T06:49:02.289" v="353" actId="1076"/>
          <ac:picMkLst>
            <pc:docMk/>
            <pc:sldMk cId="1864579760" sldId="466"/>
            <ac:picMk id="9" creationId="{20DDA816-9D17-AC4C-B9A4-DB1757E4EC92}"/>
          </ac:picMkLst>
        </pc:picChg>
      </pc:sldChg>
      <pc:sldChg chg="addSp delSp modSp add mod">
        <pc:chgData name="Luis Romero Untiveros" userId="2e5db34b8e2d4d9e" providerId="LiveId" clId="{96087D1A-90D4-304E-89A5-886D2D7F6301}" dt="2021-12-22T06:50:03.827" v="368" actId="1076"/>
        <pc:sldMkLst>
          <pc:docMk/>
          <pc:sldMk cId="3731848657" sldId="467"/>
        </pc:sldMkLst>
        <pc:spChg chg="add mod">
          <ac:chgData name="Luis Romero Untiveros" userId="2e5db34b8e2d4d9e" providerId="LiveId" clId="{96087D1A-90D4-304E-89A5-886D2D7F6301}" dt="2021-12-22T06:50:01.578" v="367" actId="1076"/>
          <ac:spMkLst>
            <pc:docMk/>
            <pc:sldMk cId="3731848657" sldId="467"/>
            <ac:spMk id="3" creationId="{B40E20DD-47CA-3648-84F1-3B9BF8F05F13}"/>
          </ac:spMkLst>
        </pc:spChg>
        <pc:picChg chg="add del mod">
          <ac:chgData name="Luis Romero Untiveros" userId="2e5db34b8e2d4d9e" providerId="LiveId" clId="{96087D1A-90D4-304E-89A5-886D2D7F6301}" dt="2021-12-22T06:49:35.793" v="362" actId="478"/>
          <ac:picMkLst>
            <pc:docMk/>
            <pc:sldMk cId="3731848657" sldId="467"/>
            <ac:picMk id="4" creationId="{75798256-52D8-5548-B373-22FE0EFFD904}"/>
          </ac:picMkLst>
        </pc:picChg>
        <pc:picChg chg="add mod">
          <ac:chgData name="Luis Romero Untiveros" userId="2e5db34b8e2d4d9e" providerId="LiveId" clId="{96087D1A-90D4-304E-89A5-886D2D7F6301}" dt="2021-12-22T06:50:03.827" v="368" actId="1076"/>
          <ac:picMkLst>
            <pc:docMk/>
            <pc:sldMk cId="3731848657" sldId="467"/>
            <ac:picMk id="5" creationId="{8D2539C1-336B-5947-A577-D82A5D99C637}"/>
          </ac:picMkLst>
        </pc:picChg>
      </pc:sldChg>
      <pc:sldChg chg="add del">
        <pc:chgData name="Luis Romero Untiveros" userId="2e5db34b8e2d4d9e" providerId="LiveId" clId="{96087D1A-90D4-304E-89A5-886D2D7F6301}" dt="2021-12-22T06:50:22.001" v="370"/>
        <pc:sldMkLst>
          <pc:docMk/>
          <pc:sldMk cId="967374587" sldId="468"/>
        </pc:sldMkLst>
      </pc:sldChg>
      <pc:sldChg chg="addSp delSp modSp add mod">
        <pc:chgData name="Luis Romero Untiveros" userId="2e5db34b8e2d4d9e" providerId="LiveId" clId="{96087D1A-90D4-304E-89A5-886D2D7F6301}" dt="2021-12-22T06:50:43.437" v="378" actId="1076"/>
        <pc:sldMkLst>
          <pc:docMk/>
          <pc:sldMk cId="2410222715" sldId="468"/>
        </pc:sldMkLst>
        <pc:spChg chg="mod">
          <ac:chgData name="Luis Romero Untiveros" userId="2e5db34b8e2d4d9e" providerId="LiveId" clId="{96087D1A-90D4-304E-89A5-886D2D7F6301}" dt="2021-12-22T06:50:43.437" v="378" actId="1076"/>
          <ac:spMkLst>
            <pc:docMk/>
            <pc:sldMk cId="2410222715" sldId="468"/>
            <ac:spMk id="2" creationId="{6887244D-FE16-4DB2-B82F-DD679BD95109}"/>
          </ac:spMkLst>
        </pc:spChg>
        <pc:spChg chg="del">
          <ac:chgData name="Luis Romero Untiveros" userId="2e5db34b8e2d4d9e" providerId="LiveId" clId="{96087D1A-90D4-304E-89A5-886D2D7F6301}" dt="2021-12-22T06:50:32.308" v="373" actId="478"/>
          <ac:spMkLst>
            <pc:docMk/>
            <pc:sldMk cId="2410222715" sldId="468"/>
            <ac:spMk id="3" creationId="{FE154A45-189B-7F4F-8466-5716937F6C4B}"/>
          </ac:spMkLst>
        </pc:spChg>
        <pc:spChg chg="add del mod">
          <ac:chgData name="Luis Romero Untiveros" userId="2e5db34b8e2d4d9e" providerId="LiveId" clId="{96087D1A-90D4-304E-89A5-886D2D7F6301}" dt="2021-12-22T06:50:33.786" v="374" actId="478"/>
          <ac:spMkLst>
            <pc:docMk/>
            <pc:sldMk cId="2410222715" sldId="468"/>
            <ac:spMk id="7" creationId="{06A192DB-A5E7-974A-B1EE-995E148038B8}"/>
          </ac:spMkLst>
        </pc:spChg>
        <pc:picChg chg="del">
          <ac:chgData name="Luis Romero Untiveros" userId="2e5db34b8e2d4d9e" providerId="LiveId" clId="{96087D1A-90D4-304E-89A5-886D2D7F6301}" dt="2021-12-22T06:50:36.311" v="376" actId="478"/>
          <ac:picMkLst>
            <pc:docMk/>
            <pc:sldMk cId="2410222715" sldId="468"/>
            <ac:picMk id="4" creationId="{A6406DBD-7333-2C41-B004-44D854FF244B}"/>
          </ac:picMkLst>
        </pc:picChg>
        <pc:picChg chg="del">
          <ac:chgData name="Luis Romero Untiveros" userId="2e5db34b8e2d4d9e" providerId="LiveId" clId="{96087D1A-90D4-304E-89A5-886D2D7F6301}" dt="2021-12-22T06:50:34.911" v="375" actId="478"/>
          <ac:picMkLst>
            <pc:docMk/>
            <pc:sldMk cId="2410222715" sldId="468"/>
            <ac:picMk id="5" creationId="{0597554D-E9AB-B948-897A-184F77E2D01C}"/>
          </ac:picMkLst>
        </pc:picChg>
      </pc:sldChg>
      <pc:sldChg chg="addSp delSp modSp add mod">
        <pc:chgData name="Luis Romero Untiveros" userId="2e5db34b8e2d4d9e" providerId="LiveId" clId="{96087D1A-90D4-304E-89A5-886D2D7F6301}" dt="2021-12-22T06:52:25.150" v="424" actId="1076"/>
        <pc:sldMkLst>
          <pc:docMk/>
          <pc:sldMk cId="1083357979" sldId="469"/>
        </pc:sldMkLst>
        <pc:spChg chg="mod">
          <ac:chgData name="Luis Romero Untiveros" userId="2e5db34b8e2d4d9e" providerId="LiveId" clId="{96087D1A-90D4-304E-89A5-886D2D7F6301}" dt="2021-12-22T06:51:10.391" v="385"/>
          <ac:spMkLst>
            <pc:docMk/>
            <pc:sldMk cId="1083357979" sldId="469"/>
            <ac:spMk id="2" creationId="{6887244D-FE16-4DB2-B82F-DD679BD95109}"/>
          </ac:spMkLst>
        </pc:spChg>
        <pc:spChg chg="mod">
          <ac:chgData name="Luis Romero Untiveros" userId="2e5db34b8e2d4d9e" providerId="LiveId" clId="{96087D1A-90D4-304E-89A5-886D2D7F6301}" dt="2021-12-22T06:52:25.150" v="424" actId="1076"/>
          <ac:spMkLst>
            <pc:docMk/>
            <pc:sldMk cId="1083357979" sldId="469"/>
            <ac:spMk id="3" creationId="{FE154A45-189B-7F4F-8466-5716937F6C4B}"/>
          </ac:spMkLst>
        </pc:spChg>
        <pc:spChg chg="add del">
          <ac:chgData name="Luis Romero Untiveros" userId="2e5db34b8e2d4d9e" providerId="LiveId" clId="{96087D1A-90D4-304E-89A5-886D2D7F6301}" dt="2021-12-22T06:51:08.768" v="384"/>
          <ac:spMkLst>
            <pc:docMk/>
            <pc:sldMk cId="1083357979" sldId="469"/>
            <ac:spMk id="6" creationId="{632E364B-FF17-DA4D-B1C8-914A3731EAF6}"/>
          </ac:spMkLst>
        </pc:spChg>
        <pc:picChg chg="del">
          <ac:chgData name="Luis Romero Untiveros" userId="2e5db34b8e2d4d9e" providerId="LiveId" clId="{96087D1A-90D4-304E-89A5-886D2D7F6301}" dt="2021-12-22T06:51:25.986" v="394" actId="478"/>
          <ac:picMkLst>
            <pc:docMk/>
            <pc:sldMk cId="1083357979" sldId="469"/>
            <ac:picMk id="4" creationId="{A6406DBD-7333-2C41-B004-44D854FF244B}"/>
          </ac:picMkLst>
        </pc:picChg>
        <pc:picChg chg="del">
          <ac:chgData name="Luis Romero Untiveros" userId="2e5db34b8e2d4d9e" providerId="LiveId" clId="{96087D1A-90D4-304E-89A5-886D2D7F6301}" dt="2021-12-22T06:51:14.630" v="386" actId="478"/>
          <ac:picMkLst>
            <pc:docMk/>
            <pc:sldMk cId="1083357979" sldId="469"/>
            <ac:picMk id="5" creationId="{0597554D-E9AB-B948-897A-184F77E2D01C}"/>
          </ac:picMkLst>
        </pc:picChg>
        <pc:picChg chg="add del">
          <ac:chgData name="Luis Romero Untiveros" userId="2e5db34b8e2d4d9e" providerId="LiveId" clId="{96087D1A-90D4-304E-89A5-886D2D7F6301}" dt="2021-12-22T06:51:08.768" v="384"/>
          <ac:picMkLst>
            <pc:docMk/>
            <pc:sldMk cId="1083357979" sldId="469"/>
            <ac:picMk id="17409" creationId="{028F5CED-2ACF-2644-8D13-47066E1B7400}"/>
          </ac:picMkLst>
        </pc:picChg>
        <pc:picChg chg="add mod">
          <ac:chgData name="Luis Romero Untiveros" userId="2e5db34b8e2d4d9e" providerId="LiveId" clId="{96087D1A-90D4-304E-89A5-886D2D7F6301}" dt="2021-12-22T06:52:09.129" v="420" actId="1076"/>
          <ac:picMkLst>
            <pc:docMk/>
            <pc:sldMk cId="1083357979" sldId="469"/>
            <ac:picMk id="17411" creationId="{E78DB8C2-E135-3641-8E6C-4BC85A30DD6F}"/>
          </ac:picMkLst>
        </pc:picChg>
      </pc:sldChg>
      <pc:sldChg chg="add del">
        <pc:chgData name="Luis Romero Untiveros" userId="2e5db34b8e2d4d9e" providerId="LiveId" clId="{96087D1A-90D4-304E-89A5-886D2D7F6301}" dt="2021-12-22T06:50:51.988" v="380"/>
        <pc:sldMkLst>
          <pc:docMk/>
          <pc:sldMk cId="3353899934" sldId="469"/>
        </pc:sldMkLst>
      </pc:sldChg>
      <pc:sldChg chg="modSp add mod">
        <pc:chgData name="Luis Romero Untiveros" userId="2e5db34b8e2d4d9e" providerId="LiveId" clId="{96087D1A-90D4-304E-89A5-886D2D7F6301}" dt="2021-12-22T06:52:34.578" v="427" actId="1076"/>
        <pc:sldMkLst>
          <pc:docMk/>
          <pc:sldMk cId="3525379182" sldId="470"/>
        </pc:sldMkLst>
        <pc:spChg chg="mod">
          <ac:chgData name="Luis Romero Untiveros" userId="2e5db34b8e2d4d9e" providerId="LiveId" clId="{96087D1A-90D4-304E-89A5-886D2D7F6301}" dt="2021-12-22T06:52:34.578" v="427" actId="1076"/>
          <ac:spMkLst>
            <pc:docMk/>
            <pc:sldMk cId="3525379182" sldId="470"/>
            <ac:spMk id="3" creationId="{FE154A45-189B-7F4F-8466-5716937F6C4B}"/>
          </ac:spMkLst>
        </pc:spChg>
      </pc:sldChg>
      <pc:sldChg chg="addSp delSp modSp add mod">
        <pc:chgData name="Luis Romero Untiveros" userId="2e5db34b8e2d4d9e" providerId="LiveId" clId="{96087D1A-90D4-304E-89A5-886D2D7F6301}" dt="2021-12-22T06:54:27.604" v="465" actId="1076"/>
        <pc:sldMkLst>
          <pc:docMk/>
          <pc:sldMk cId="3661684902" sldId="471"/>
        </pc:sldMkLst>
        <pc:spChg chg="del">
          <ac:chgData name="Luis Romero Untiveros" userId="2e5db34b8e2d4d9e" providerId="LiveId" clId="{96087D1A-90D4-304E-89A5-886D2D7F6301}" dt="2021-12-22T06:52:48.464" v="429" actId="478"/>
          <ac:spMkLst>
            <pc:docMk/>
            <pc:sldMk cId="3661684902" sldId="471"/>
            <ac:spMk id="3" creationId="{FE154A45-189B-7F4F-8466-5716937F6C4B}"/>
          </ac:spMkLst>
        </pc:spChg>
        <pc:spChg chg="add del mod">
          <ac:chgData name="Luis Romero Untiveros" userId="2e5db34b8e2d4d9e" providerId="LiveId" clId="{96087D1A-90D4-304E-89A5-886D2D7F6301}" dt="2021-12-22T06:52:51.151" v="431" actId="478"/>
          <ac:spMkLst>
            <pc:docMk/>
            <pc:sldMk cId="3661684902" sldId="471"/>
            <ac:spMk id="5" creationId="{A0D26100-CB5E-DA45-AD4C-C572E8F96479}"/>
          </ac:spMkLst>
        </pc:spChg>
        <pc:spChg chg="add mod">
          <ac:chgData name="Luis Romero Untiveros" userId="2e5db34b8e2d4d9e" providerId="LiveId" clId="{96087D1A-90D4-304E-89A5-886D2D7F6301}" dt="2021-12-22T06:53:59.835" v="458" actId="14100"/>
          <ac:spMkLst>
            <pc:docMk/>
            <pc:sldMk cId="3661684902" sldId="471"/>
            <ac:spMk id="7" creationId="{7B944590-0CAF-C349-8EB1-3052FACC17C8}"/>
          </ac:spMkLst>
        </pc:spChg>
        <pc:picChg chg="add mod">
          <ac:chgData name="Luis Romero Untiveros" userId="2e5db34b8e2d4d9e" providerId="LiveId" clId="{96087D1A-90D4-304E-89A5-886D2D7F6301}" dt="2021-12-22T06:54:27.604" v="465" actId="1076"/>
          <ac:picMkLst>
            <pc:docMk/>
            <pc:sldMk cId="3661684902" sldId="471"/>
            <ac:picMk id="6" creationId="{5806C67B-B56D-CF46-9E5A-AFA9AB59D1A3}"/>
          </ac:picMkLst>
        </pc:picChg>
        <pc:picChg chg="add del mod">
          <ac:chgData name="Luis Romero Untiveros" userId="2e5db34b8e2d4d9e" providerId="LiveId" clId="{96087D1A-90D4-304E-89A5-886D2D7F6301}" dt="2021-12-22T06:53:19.941" v="439" actId="478"/>
          <ac:picMkLst>
            <pc:docMk/>
            <pc:sldMk cId="3661684902" sldId="471"/>
            <ac:picMk id="8" creationId="{A5426B73-7C20-094A-8F9C-2B06DDFDC4F4}"/>
          </ac:picMkLst>
        </pc:picChg>
        <pc:picChg chg="del">
          <ac:chgData name="Luis Romero Untiveros" userId="2e5db34b8e2d4d9e" providerId="LiveId" clId="{96087D1A-90D4-304E-89A5-886D2D7F6301}" dt="2021-12-22T06:52:49.658" v="430" actId="478"/>
          <ac:picMkLst>
            <pc:docMk/>
            <pc:sldMk cId="3661684902" sldId="471"/>
            <ac:picMk id="17411" creationId="{E78DB8C2-E135-3641-8E6C-4BC85A30DD6F}"/>
          </ac:picMkLst>
        </pc:picChg>
        <pc:picChg chg="add del">
          <ac:chgData name="Luis Romero Untiveros" userId="2e5db34b8e2d4d9e" providerId="LiveId" clId="{96087D1A-90D4-304E-89A5-886D2D7F6301}" dt="2021-12-22T06:54:06.107" v="460"/>
          <ac:picMkLst>
            <pc:docMk/>
            <pc:sldMk cId="3661684902" sldId="471"/>
            <ac:picMk id="19457" creationId="{9E0C9106-77AB-E542-A7E1-8D5B8C3B0F60}"/>
          </ac:picMkLst>
        </pc:picChg>
      </pc:sldChg>
    </pc:docChg>
  </pc:docChgLst>
  <pc:docChgLst>
    <pc:chgData name="Luis Romero Untiveros" userId="2e5db34b8e2d4d9e" providerId="LiveId" clId="{4DAFB385-646D-9B43-9759-19A8F9C7AD91}"/>
    <pc:docChg chg="custSel addSld delSld modSld">
      <pc:chgData name="Luis Romero Untiveros" userId="2e5db34b8e2d4d9e" providerId="LiveId" clId="{4DAFB385-646D-9B43-9759-19A8F9C7AD91}" dt="2021-12-22T05:48:29.743" v="175" actId="1076"/>
      <pc:docMkLst>
        <pc:docMk/>
      </pc:docMkLst>
      <pc:sldChg chg="modSp mod">
        <pc:chgData name="Luis Romero Untiveros" userId="2e5db34b8e2d4d9e" providerId="LiveId" clId="{4DAFB385-646D-9B43-9759-19A8F9C7AD91}" dt="2021-12-22T05:38:04.458" v="14" actId="20577"/>
        <pc:sldMkLst>
          <pc:docMk/>
          <pc:sldMk cId="3840220461" sldId="274"/>
        </pc:sldMkLst>
        <pc:spChg chg="mod">
          <ac:chgData name="Luis Romero Untiveros" userId="2e5db34b8e2d4d9e" providerId="LiveId" clId="{4DAFB385-646D-9B43-9759-19A8F9C7AD91}" dt="2021-12-22T05:38:04.458" v="14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4DAFB385-646D-9B43-9759-19A8F9C7AD91}" dt="2021-12-22T05:37:27.163" v="2" actId="20577"/>
        <pc:sldMkLst>
          <pc:docMk/>
          <pc:sldMk cId="856449997" sldId="275"/>
        </pc:sldMkLst>
        <pc:spChg chg="mod">
          <ac:chgData name="Luis Romero Untiveros" userId="2e5db34b8e2d4d9e" providerId="LiveId" clId="{4DAFB385-646D-9B43-9759-19A8F9C7AD91}" dt="2021-12-22T05:37:14.383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4DAFB385-646D-9B43-9759-19A8F9C7AD91}" dt="2021-12-22T05:37:27.163" v="2" actId="20577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4DAFB385-646D-9B43-9759-19A8F9C7AD91}" dt="2021-12-22T05:44:47.537" v="116" actId="20577"/>
        <pc:sldMkLst>
          <pc:docMk/>
          <pc:sldMk cId="1745343137" sldId="408"/>
        </pc:sldMkLst>
        <pc:spChg chg="mod">
          <ac:chgData name="Luis Romero Untiveros" userId="2e5db34b8e2d4d9e" providerId="LiveId" clId="{4DAFB385-646D-9B43-9759-19A8F9C7AD91}" dt="2021-12-22T05:44:47.537" v="116" actId="20577"/>
          <ac:spMkLst>
            <pc:docMk/>
            <pc:sldMk cId="1745343137" sldId="4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4DAFB385-646D-9B43-9759-19A8F9C7AD91}" dt="2021-12-22T05:46:25.251" v="142" actId="1038"/>
        <pc:sldMkLst>
          <pc:docMk/>
          <pc:sldMk cId="2810821722" sldId="409"/>
        </pc:sldMkLst>
        <pc:spChg chg="mod">
          <ac:chgData name="Luis Romero Untiveros" userId="2e5db34b8e2d4d9e" providerId="LiveId" clId="{4DAFB385-646D-9B43-9759-19A8F9C7AD91}" dt="2021-12-22T05:45:14.330" v="119" actId="14100"/>
          <ac:spMkLst>
            <pc:docMk/>
            <pc:sldMk cId="2810821722" sldId="409"/>
            <ac:spMk id="2" creationId="{1939697A-E295-4799-8533-8431BF638121}"/>
          </ac:spMkLst>
        </pc:spChg>
        <pc:spChg chg="add mod">
          <ac:chgData name="Luis Romero Untiveros" userId="2e5db34b8e2d4d9e" providerId="LiveId" clId="{4DAFB385-646D-9B43-9759-19A8F9C7AD91}" dt="2021-12-22T05:46:10.147" v="132" actId="14100"/>
          <ac:spMkLst>
            <pc:docMk/>
            <pc:sldMk cId="2810821722" sldId="409"/>
            <ac:spMk id="4" creationId="{E1727681-D789-2E4A-BCB9-BC5F24F67544}"/>
          </ac:spMkLst>
        </pc:spChg>
        <pc:picChg chg="del">
          <ac:chgData name="Luis Romero Untiveros" userId="2e5db34b8e2d4d9e" providerId="LiveId" clId="{4DAFB385-646D-9B43-9759-19A8F9C7AD91}" dt="2021-12-22T05:45:02.915" v="117" actId="478"/>
          <ac:picMkLst>
            <pc:docMk/>
            <pc:sldMk cId="2810821722" sldId="409"/>
            <ac:picMk id="3" creationId="{5D62950C-DCAC-A940-87BA-88D289A8DF57}"/>
          </ac:picMkLst>
        </pc:picChg>
        <pc:picChg chg="add mod">
          <ac:chgData name="Luis Romero Untiveros" userId="2e5db34b8e2d4d9e" providerId="LiveId" clId="{4DAFB385-646D-9B43-9759-19A8F9C7AD91}" dt="2021-12-22T05:46:25.251" v="142" actId="1038"/>
          <ac:picMkLst>
            <pc:docMk/>
            <pc:sldMk cId="2810821722" sldId="409"/>
            <ac:picMk id="9217" creationId="{124D17A1-5CC9-714F-AEB8-2026FAB8E110}"/>
          </ac:picMkLst>
        </pc:picChg>
      </pc:sldChg>
      <pc:sldChg chg="addSp delSp modSp mod">
        <pc:chgData name="Luis Romero Untiveros" userId="2e5db34b8e2d4d9e" providerId="LiveId" clId="{4DAFB385-646D-9B43-9759-19A8F9C7AD91}" dt="2021-12-22T05:39:48.312" v="38" actId="14100"/>
        <pc:sldMkLst>
          <pc:docMk/>
          <pc:sldMk cId="3807386704" sldId="439"/>
        </pc:sldMkLst>
        <pc:spChg chg="mod">
          <ac:chgData name="Luis Romero Untiveros" userId="2e5db34b8e2d4d9e" providerId="LiveId" clId="{4DAFB385-646D-9B43-9759-19A8F9C7AD91}" dt="2021-12-22T05:38:25.863" v="16" actId="20577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4DAFB385-646D-9B43-9759-19A8F9C7AD91}" dt="2021-12-22T05:39:48.312" v="38" actId="14100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39:45.884" v="37" actId="1076"/>
          <ac:picMkLst>
            <pc:docMk/>
            <pc:sldMk cId="3807386704" sldId="439"/>
            <ac:picMk id="4" creationId="{58BA49BB-C3A3-6447-BF0A-8B7B07A93536}"/>
          </ac:picMkLst>
        </pc:picChg>
        <pc:picChg chg="del">
          <ac:chgData name="Luis Romero Untiveros" userId="2e5db34b8e2d4d9e" providerId="LiveId" clId="{4DAFB385-646D-9B43-9759-19A8F9C7AD91}" dt="2021-12-22T05:39:27.901" v="29" actId="478"/>
          <ac:picMkLst>
            <pc:docMk/>
            <pc:sldMk cId="3807386704" sldId="439"/>
            <ac:picMk id="1025" creationId="{6557EAEF-CC59-074A-B991-F88611A6374C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197677608" sldId="440"/>
        </pc:sldMkLst>
      </pc:sldChg>
      <pc:sldChg chg="addSp delSp modSp add mod">
        <pc:chgData name="Luis Romero Untiveros" userId="2e5db34b8e2d4d9e" providerId="LiveId" clId="{4DAFB385-646D-9B43-9759-19A8F9C7AD91}" dt="2021-12-22T05:40:47.539" v="48"/>
        <pc:sldMkLst>
          <pc:docMk/>
          <pc:sldMk cId="3858385772" sldId="440"/>
        </pc:sldMkLst>
        <pc:spChg chg="del">
          <ac:chgData name="Luis Romero Untiveros" userId="2e5db34b8e2d4d9e" providerId="LiveId" clId="{4DAFB385-646D-9B43-9759-19A8F9C7AD91}" dt="2021-12-22T05:40:05.820" v="40" actId="478"/>
          <ac:spMkLst>
            <pc:docMk/>
            <pc:sldMk cId="3858385772" sldId="440"/>
            <ac:spMk id="3" creationId="{FE154A45-189B-7F4F-8466-5716937F6C4B}"/>
          </ac:spMkLst>
        </pc:spChg>
        <pc:spChg chg="add del mod">
          <ac:chgData name="Luis Romero Untiveros" userId="2e5db34b8e2d4d9e" providerId="LiveId" clId="{4DAFB385-646D-9B43-9759-19A8F9C7AD91}" dt="2021-12-22T05:40:09.907" v="41" actId="478"/>
          <ac:spMkLst>
            <pc:docMk/>
            <pc:sldMk cId="3858385772" sldId="440"/>
            <ac:spMk id="6" creationId="{B1DC3953-A392-484E-9F32-74AB8A81CFC3}"/>
          </ac:spMkLst>
        </pc:spChg>
        <pc:picChg chg="del">
          <ac:chgData name="Luis Romero Untiveros" userId="2e5db34b8e2d4d9e" providerId="LiveId" clId="{4DAFB385-646D-9B43-9759-19A8F9C7AD91}" dt="2021-12-22T05:40:10.863" v="42" actId="478"/>
          <ac:picMkLst>
            <pc:docMk/>
            <pc:sldMk cId="3858385772" sldId="440"/>
            <ac:picMk id="4" creationId="{58BA49BB-C3A3-6447-BF0A-8B7B07A93536}"/>
          </ac:picMkLst>
        </pc:picChg>
        <pc:picChg chg="add mod">
          <ac:chgData name="Luis Romero Untiveros" userId="2e5db34b8e2d4d9e" providerId="LiveId" clId="{4DAFB385-646D-9B43-9759-19A8F9C7AD91}" dt="2021-12-22T05:40:37.513" v="46" actId="1076"/>
          <ac:picMkLst>
            <pc:docMk/>
            <pc:sldMk cId="3858385772" sldId="440"/>
            <ac:picMk id="7" creationId="{27DE8E89-95C2-F346-B027-5F74CA896DD5}"/>
          </ac:picMkLst>
        </pc:picChg>
        <pc:picChg chg="add del">
          <ac:chgData name="Luis Romero Untiveros" userId="2e5db34b8e2d4d9e" providerId="LiveId" clId="{4DAFB385-646D-9B43-9759-19A8F9C7AD91}" dt="2021-12-22T05:40:47.539" v="48"/>
          <ac:picMkLst>
            <pc:docMk/>
            <pc:sldMk cId="3858385772" sldId="440"/>
            <ac:picMk id="8" creationId="{46F73E12-B6A7-6A43-BDC5-10C6EDBF86A4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1:06.770" v="54" actId="1076"/>
        <pc:sldMkLst>
          <pc:docMk/>
          <pc:sldMk cId="655220129" sldId="441"/>
        </pc:sldMkLst>
        <pc:picChg chg="add mod">
          <ac:chgData name="Luis Romero Untiveros" userId="2e5db34b8e2d4d9e" providerId="LiveId" clId="{4DAFB385-646D-9B43-9759-19A8F9C7AD91}" dt="2021-12-22T05:41:06.770" v="54" actId="1076"/>
          <ac:picMkLst>
            <pc:docMk/>
            <pc:sldMk cId="655220129" sldId="441"/>
            <ac:picMk id="3" creationId="{091EA04F-B89B-5C41-8264-6F1DE3BB96EA}"/>
          </ac:picMkLst>
        </pc:picChg>
        <pc:picChg chg="del">
          <ac:chgData name="Luis Romero Untiveros" userId="2e5db34b8e2d4d9e" providerId="LiveId" clId="{4DAFB385-646D-9B43-9759-19A8F9C7AD91}" dt="2021-12-22T05:40:50.230" v="50" actId="478"/>
          <ac:picMkLst>
            <pc:docMk/>
            <pc:sldMk cId="655220129" sldId="441"/>
            <ac:picMk id="7" creationId="{27DE8E89-95C2-F346-B027-5F74CA896DD5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601981239" sldId="441"/>
        </pc:sldMkLst>
      </pc:sldChg>
      <pc:sldChg chg="addSp delSp modSp add mod">
        <pc:chgData name="Luis Romero Untiveros" userId="2e5db34b8e2d4d9e" providerId="LiveId" clId="{4DAFB385-646D-9B43-9759-19A8F9C7AD91}" dt="2021-12-22T05:41:48.431" v="65" actId="1076"/>
        <pc:sldMkLst>
          <pc:docMk/>
          <pc:sldMk cId="2979616985" sldId="442"/>
        </pc:sldMkLst>
        <pc:spChg chg="mod">
          <ac:chgData name="Luis Romero Untiveros" userId="2e5db34b8e2d4d9e" providerId="LiveId" clId="{4DAFB385-646D-9B43-9759-19A8F9C7AD91}" dt="2021-12-22T05:41:46.824" v="64" actId="14100"/>
          <ac:spMkLst>
            <pc:docMk/>
            <pc:sldMk cId="2979616985" sldId="442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1:31.691" v="60" actId="478"/>
          <ac:picMkLst>
            <pc:docMk/>
            <pc:sldMk cId="2979616985" sldId="442"/>
            <ac:picMk id="4" creationId="{58BA49BB-C3A3-6447-BF0A-8B7B07A93536}"/>
          </ac:picMkLst>
        </pc:picChg>
        <pc:picChg chg="add mod">
          <ac:chgData name="Luis Romero Untiveros" userId="2e5db34b8e2d4d9e" providerId="LiveId" clId="{4DAFB385-646D-9B43-9759-19A8F9C7AD91}" dt="2021-12-22T05:41:48.431" v="65" actId="1076"/>
          <ac:picMkLst>
            <pc:docMk/>
            <pc:sldMk cId="2979616985" sldId="442"/>
            <ac:picMk id="4097" creationId="{18B35BA1-2F79-5B45-A835-6DC99FA13227}"/>
          </ac:picMkLst>
        </pc:picChg>
        <pc:picChg chg="add mod">
          <ac:chgData name="Luis Romero Untiveros" userId="2e5db34b8e2d4d9e" providerId="LiveId" clId="{4DAFB385-646D-9B43-9759-19A8F9C7AD91}" dt="2021-12-22T05:41:40.500" v="62" actId="1076"/>
          <ac:picMkLst>
            <pc:docMk/>
            <pc:sldMk cId="2979616985" sldId="442"/>
            <ac:picMk id="4098" creationId="{8A5FD381-0BF6-B14D-9761-1A58F641A2EA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601483083" sldId="442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955222379" sldId="443"/>
        </pc:sldMkLst>
      </pc:sldChg>
      <pc:sldChg chg="addSp delSp modSp add mod">
        <pc:chgData name="Luis Romero Untiveros" userId="2e5db34b8e2d4d9e" providerId="LiveId" clId="{4DAFB385-646D-9B43-9759-19A8F9C7AD91}" dt="2021-12-22T05:42:43.677" v="83" actId="1076"/>
        <pc:sldMkLst>
          <pc:docMk/>
          <pc:sldMk cId="3747254765" sldId="443"/>
        </pc:sldMkLst>
        <pc:spChg chg="mod">
          <ac:chgData name="Luis Romero Untiveros" userId="2e5db34b8e2d4d9e" providerId="LiveId" clId="{4DAFB385-646D-9B43-9759-19A8F9C7AD91}" dt="2021-12-22T05:42:30.531" v="76" actId="20577"/>
          <ac:spMkLst>
            <pc:docMk/>
            <pc:sldMk cId="3747254765" sldId="443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2:32.317" v="77" actId="478"/>
          <ac:picMkLst>
            <pc:docMk/>
            <pc:sldMk cId="3747254765" sldId="443"/>
            <ac:picMk id="4098" creationId="{8A5FD381-0BF6-B14D-9761-1A58F641A2EA}"/>
          </ac:picMkLst>
        </pc:picChg>
        <pc:picChg chg="add del">
          <ac:chgData name="Luis Romero Untiveros" userId="2e5db34b8e2d4d9e" providerId="LiveId" clId="{4DAFB385-646D-9B43-9759-19A8F9C7AD91}" dt="2021-12-22T05:42:41.831" v="82" actId="478"/>
          <ac:picMkLst>
            <pc:docMk/>
            <pc:sldMk cId="3747254765" sldId="443"/>
            <ac:picMk id="5121" creationId="{F1E64B69-F4DC-DE4A-910B-BC60CC2135EC}"/>
          </ac:picMkLst>
        </pc:picChg>
        <pc:picChg chg="add del mod">
          <ac:chgData name="Luis Romero Untiveros" userId="2e5db34b8e2d4d9e" providerId="LiveId" clId="{4DAFB385-646D-9B43-9759-19A8F9C7AD91}" dt="2021-12-22T05:42:43.677" v="83" actId="1076"/>
          <ac:picMkLst>
            <pc:docMk/>
            <pc:sldMk cId="3747254765" sldId="443"/>
            <ac:picMk id="5122" creationId="{6BE7E143-770A-5946-9A3C-06568C8C2624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867803667" sldId="444"/>
        </pc:sldMkLst>
      </pc:sldChg>
      <pc:sldChg chg="addSp delSp modSp add mod">
        <pc:chgData name="Luis Romero Untiveros" userId="2e5db34b8e2d4d9e" providerId="LiveId" clId="{4DAFB385-646D-9B43-9759-19A8F9C7AD91}" dt="2021-12-22T05:43:30.265" v="98" actId="14100"/>
        <pc:sldMkLst>
          <pc:docMk/>
          <pc:sldMk cId="2257781940" sldId="444"/>
        </pc:sldMkLst>
        <pc:spChg chg="mod">
          <ac:chgData name="Luis Romero Untiveros" userId="2e5db34b8e2d4d9e" providerId="LiveId" clId="{4DAFB385-646D-9B43-9759-19A8F9C7AD91}" dt="2021-12-22T05:43:06.015" v="93" actId="12"/>
          <ac:spMkLst>
            <pc:docMk/>
            <pc:sldMk cId="2257781940" sldId="444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43:30.265" v="98" actId="14100"/>
          <ac:picMkLst>
            <pc:docMk/>
            <pc:sldMk cId="2257781940" sldId="444"/>
            <ac:picMk id="4" creationId="{6C73ADC0-0A26-9C4A-93E6-7AA9E0A05291}"/>
          </ac:picMkLst>
        </pc:picChg>
        <pc:picChg chg="del">
          <ac:chgData name="Luis Romero Untiveros" userId="2e5db34b8e2d4d9e" providerId="LiveId" clId="{4DAFB385-646D-9B43-9759-19A8F9C7AD91}" dt="2021-12-22T05:43:08.081" v="94" actId="478"/>
          <ac:picMkLst>
            <pc:docMk/>
            <pc:sldMk cId="2257781940" sldId="444"/>
            <ac:picMk id="4098" creationId="{8A5FD381-0BF6-B14D-9761-1A58F641A2EA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3:53.207" v="105" actId="1076"/>
        <pc:sldMkLst>
          <pc:docMk/>
          <pc:sldMk cId="3244072806" sldId="445"/>
        </pc:sldMkLst>
        <pc:spChg chg="mod">
          <ac:chgData name="Luis Romero Untiveros" userId="2e5db34b8e2d4d9e" providerId="LiveId" clId="{4DAFB385-646D-9B43-9759-19A8F9C7AD91}" dt="2021-12-22T05:43:44.949" v="102" actId="12"/>
          <ac:spMkLst>
            <pc:docMk/>
            <pc:sldMk cId="3244072806" sldId="445"/>
            <ac:spMk id="3" creationId="{FE154A45-189B-7F4F-8466-5716937F6C4B}"/>
          </ac:spMkLst>
        </pc:spChg>
        <pc:picChg chg="del">
          <ac:chgData name="Luis Romero Untiveros" userId="2e5db34b8e2d4d9e" providerId="LiveId" clId="{4DAFB385-646D-9B43-9759-19A8F9C7AD91}" dt="2021-12-22T05:43:50.538" v="103" actId="478"/>
          <ac:picMkLst>
            <pc:docMk/>
            <pc:sldMk cId="3244072806" sldId="445"/>
            <ac:picMk id="4098" creationId="{8A5FD381-0BF6-B14D-9761-1A58F641A2EA}"/>
          </ac:picMkLst>
        </pc:picChg>
        <pc:picChg chg="add mod">
          <ac:chgData name="Luis Romero Untiveros" userId="2e5db34b8e2d4d9e" providerId="LiveId" clId="{4DAFB385-646D-9B43-9759-19A8F9C7AD91}" dt="2021-12-22T05:43:53.207" v="105" actId="1076"/>
          <ac:picMkLst>
            <pc:docMk/>
            <pc:sldMk cId="3244072806" sldId="445"/>
            <ac:picMk id="7169" creationId="{36D55D96-9326-5D4C-BCA2-0D15527B30B0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913362016" sldId="445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747176351" sldId="446"/>
        </pc:sldMkLst>
      </pc:sldChg>
      <pc:sldChg chg="addSp delSp modSp add mod">
        <pc:chgData name="Luis Romero Untiveros" userId="2e5db34b8e2d4d9e" providerId="LiveId" clId="{4DAFB385-646D-9B43-9759-19A8F9C7AD91}" dt="2021-12-22T05:44:30.623" v="114" actId="14100"/>
        <pc:sldMkLst>
          <pc:docMk/>
          <pc:sldMk cId="1731784342" sldId="446"/>
        </pc:sldMkLst>
        <pc:spChg chg="mod">
          <ac:chgData name="Luis Romero Untiveros" userId="2e5db34b8e2d4d9e" providerId="LiveId" clId="{4DAFB385-646D-9B43-9759-19A8F9C7AD91}" dt="2021-12-22T05:44:10.200" v="109" actId="20577"/>
          <ac:spMkLst>
            <pc:docMk/>
            <pc:sldMk cId="1731784342" sldId="446"/>
            <ac:spMk id="3" creationId="{FE154A45-189B-7F4F-8466-5716937F6C4B}"/>
          </ac:spMkLst>
        </pc:spChg>
        <pc:picChg chg="add mod">
          <ac:chgData name="Luis Romero Untiveros" userId="2e5db34b8e2d4d9e" providerId="LiveId" clId="{4DAFB385-646D-9B43-9759-19A8F9C7AD91}" dt="2021-12-22T05:44:30.623" v="114" actId="14100"/>
          <ac:picMkLst>
            <pc:docMk/>
            <pc:sldMk cId="1731784342" sldId="446"/>
            <ac:picMk id="4" creationId="{D82E4D75-84B6-B14F-AE3F-D12B8FBB1F16}"/>
          </ac:picMkLst>
        </pc:picChg>
        <pc:picChg chg="del">
          <ac:chgData name="Luis Romero Untiveros" userId="2e5db34b8e2d4d9e" providerId="LiveId" clId="{4DAFB385-646D-9B43-9759-19A8F9C7AD91}" dt="2021-12-22T05:44:23.984" v="110" actId="478"/>
          <ac:picMkLst>
            <pc:docMk/>
            <pc:sldMk cId="1731784342" sldId="446"/>
            <ac:picMk id="4098" creationId="{8A5FD381-0BF6-B14D-9761-1A58F641A2EA}"/>
          </ac:picMkLst>
        </pc:picChg>
      </pc:sldChg>
      <pc:sldChg chg="addSp delSp modSp add mod">
        <pc:chgData name="Luis Romero Untiveros" userId="2e5db34b8e2d4d9e" providerId="LiveId" clId="{4DAFB385-646D-9B43-9759-19A8F9C7AD91}" dt="2021-12-22T05:47:11.218" v="151" actId="1076"/>
        <pc:sldMkLst>
          <pc:docMk/>
          <pc:sldMk cId="1603027913" sldId="447"/>
        </pc:sldMkLst>
        <pc:spChg chg="add mod">
          <ac:chgData name="Luis Romero Untiveros" userId="2e5db34b8e2d4d9e" providerId="LiveId" clId="{4DAFB385-646D-9B43-9759-19A8F9C7AD91}" dt="2021-12-22T05:46:57.642" v="149" actId="20577"/>
          <ac:spMkLst>
            <pc:docMk/>
            <pc:sldMk cId="1603027913" sldId="447"/>
            <ac:spMk id="3" creationId="{4DD405DF-5CDB-6444-9190-9875AB81D6B4}"/>
          </ac:spMkLst>
        </pc:spChg>
        <pc:picChg chg="add mod">
          <ac:chgData name="Luis Romero Untiveros" userId="2e5db34b8e2d4d9e" providerId="LiveId" clId="{4DAFB385-646D-9B43-9759-19A8F9C7AD91}" dt="2021-12-22T05:46:42.199" v="143"/>
          <ac:picMkLst>
            <pc:docMk/>
            <pc:sldMk cId="1603027913" sldId="447"/>
            <ac:picMk id="4" creationId="{9ED25971-2330-754F-B9C5-258F8E6595DD}"/>
          </ac:picMkLst>
        </pc:picChg>
        <pc:picChg chg="add del mod">
          <ac:chgData name="Luis Romero Untiveros" userId="2e5db34b8e2d4d9e" providerId="LiveId" clId="{4DAFB385-646D-9B43-9759-19A8F9C7AD91}" dt="2021-12-22T05:46:52.732" v="146" actId="478"/>
          <ac:picMkLst>
            <pc:docMk/>
            <pc:sldMk cId="1603027913" sldId="447"/>
            <ac:picMk id="5" creationId="{1139CCB2-1F98-D340-9E2F-54D6B9C6F440}"/>
          </ac:picMkLst>
        </pc:picChg>
        <pc:picChg chg="add mod">
          <ac:chgData name="Luis Romero Untiveros" userId="2e5db34b8e2d4d9e" providerId="LiveId" clId="{4DAFB385-646D-9B43-9759-19A8F9C7AD91}" dt="2021-12-22T05:47:11.218" v="151" actId="1076"/>
          <ac:picMkLst>
            <pc:docMk/>
            <pc:sldMk cId="1603027913" sldId="447"/>
            <ac:picMk id="6" creationId="{01800EB0-8CCA-214A-A4EF-1E472FE6DBC4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688029357" sldId="447"/>
        </pc:sldMkLst>
      </pc:sldChg>
      <pc:sldChg chg="addSp delSp modSp add mod">
        <pc:chgData name="Luis Romero Untiveros" userId="2e5db34b8e2d4d9e" providerId="LiveId" clId="{4DAFB385-646D-9B43-9759-19A8F9C7AD91}" dt="2021-12-22T05:47:45.173" v="162" actId="14100"/>
        <pc:sldMkLst>
          <pc:docMk/>
          <pc:sldMk cId="2758992978" sldId="448"/>
        </pc:sldMkLst>
        <pc:spChg chg="add mod">
          <ac:chgData name="Luis Romero Untiveros" userId="2e5db34b8e2d4d9e" providerId="LiveId" clId="{4DAFB385-646D-9B43-9759-19A8F9C7AD91}" dt="2021-12-22T05:47:39.775" v="160" actId="1076"/>
          <ac:spMkLst>
            <pc:docMk/>
            <pc:sldMk cId="2758992978" sldId="448"/>
            <ac:spMk id="3" creationId="{67F73DBF-FE2D-6F4D-8145-11186892BB40}"/>
          </ac:spMkLst>
        </pc:spChg>
        <pc:picChg chg="add mod">
          <ac:chgData name="Luis Romero Untiveros" userId="2e5db34b8e2d4d9e" providerId="LiveId" clId="{4DAFB385-646D-9B43-9759-19A8F9C7AD91}" dt="2021-12-22T05:47:20.187" v="152"/>
          <ac:picMkLst>
            <pc:docMk/>
            <pc:sldMk cId="2758992978" sldId="448"/>
            <ac:picMk id="4" creationId="{166B2181-DA91-1E48-B64D-53CA073C254C}"/>
          </ac:picMkLst>
        </pc:picChg>
        <pc:picChg chg="add del mod">
          <ac:chgData name="Luis Romero Untiveros" userId="2e5db34b8e2d4d9e" providerId="LiveId" clId="{4DAFB385-646D-9B43-9759-19A8F9C7AD91}" dt="2021-12-22T05:47:25.323" v="155" actId="478"/>
          <ac:picMkLst>
            <pc:docMk/>
            <pc:sldMk cId="2758992978" sldId="448"/>
            <ac:picMk id="5" creationId="{393C1DDA-298D-3548-A8D3-0C9FB6C3B7A3}"/>
          </ac:picMkLst>
        </pc:picChg>
        <pc:picChg chg="add mod">
          <ac:chgData name="Luis Romero Untiveros" userId="2e5db34b8e2d4d9e" providerId="LiveId" clId="{4DAFB385-646D-9B43-9759-19A8F9C7AD91}" dt="2021-12-22T05:47:45.173" v="162" actId="14100"/>
          <ac:picMkLst>
            <pc:docMk/>
            <pc:sldMk cId="2758992978" sldId="448"/>
            <ac:picMk id="11265" creationId="{EE5A995B-1BD2-5C41-895B-44FE737D5476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4255043028" sldId="448"/>
        </pc:sldMkLst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395460163" sldId="449"/>
        </pc:sldMkLst>
      </pc:sldChg>
      <pc:sldChg chg="addSp modSp add mod">
        <pc:chgData name="Luis Romero Untiveros" userId="2e5db34b8e2d4d9e" providerId="LiveId" clId="{4DAFB385-646D-9B43-9759-19A8F9C7AD91}" dt="2021-12-22T05:48:29.743" v="175" actId="1076"/>
        <pc:sldMkLst>
          <pc:docMk/>
          <pc:sldMk cId="3191967136" sldId="449"/>
        </pc:sldMkLst>
        <pc:spChg chg="add mod">
          <ac:chgData name="Luis Romero Untiveros" userId="2e5db34b8e2d4d9e" providerId="LiveId" clId="{4DAFB385-646D-9B43-9759-19A8F9C7AD91}" dt="2021-12-22T05:48:05.906" v="170" actId="20577"/>
          <ac:spMkLst>
            <pc:docMk/>
            <pc:sldMk cId="3191967136" sldId="449"/>
            <ac:spMk id="3" creationId="{2BBA2EA1-4EEB-0E4A-928F-E121A4EE5553}"/>
          </ac:spMkLst>
        </pc:spChg>
        <pc:picChg chg="add mod">
          <ac:chgData name="Luis Romero Untiveros" userId="2e5db34b8e2d4d9e" providerId="LiveId" clId="{4DAFB385-646D-9B43-9759-19A8F9C7AD91}" dt="2021-12-22T05:47:53.491" v="163"/>
          <ac:picMkLst>
            <pc:docMk/>
            <pc:sldMk cId="3191967136" sldId="449"/>
            <ac:picMk id="4" creationId="{1727FDA4-CEE4-F74E-ADE6-64045386F254}"/>
          </ac:picMkLst>
        </pc:picChg>
        <pc:picChg chg="add mod">
          <ac:chgData name="Luis Romero Untiveros" userId="2e5db34b8e2d4d9e" providerId="LiveId" clId="{4DAFB385-646D-9B43-9759-19A8F9C7AD91}" dt="2021-12-22T05:48:29.743" v="175" actId="1076"/>
          <ac:picMkLst>
            <pc:docMk/>
            <pc:sldMk cId="3191967136" sldId="449"/>
            <ac:picMk id="5" creationId="{583265E0-8A9E-C246-BC13-E59978EB4EA7}"/>
          </ac:picMkLst>
        </pc:picChg>
      </pc:sldChg>
      <pc:sldChg chg="del">
        <pc:chgData name="Luis Romero Untiveros" userId="2e5db34b8e2d4d9e" providerId="LiveId" clId="{4DAFB385-646D-9B43-9759-19A8F9C7AD91}" dt="2021-12-22T05:38:49.119" v="17" actId="2696"/>
        <pc:sldMkLst>
          <pc:docMk/>
          <pc:sldMk cId="1185097128" sldId="450"/>
        </pc:sldMkLst>
      </pc:sldChg>
    </pc:docChg>
  </pc:docChgLst>
  <pc:docChgLst>
    <pc:chgData name="Luis Romero Untiveros" userId="2e5db34b8e2d4d9e" providerId="LiveId" clId="{0B01D549-1F69-454D-9B6A-2EA8C750E4EA}"/>
    <pc:docChg chg="undo custSel addSld delSld modSld">
      <pc:chgData name="Luis Romero Untiveros" userId="2e5db34b8e2d4d9e" providerId="LiveId" clId="{0B01D549-1F69-454D-9B6A-2EA8C750E4EA}" dt="2021-12-22T04:30:42.203" v="352" actId="2696"/>
      <pc:docMkLst>
        <pc:docMk/>
      </pc:docMkLst>
      <pc:sldChg chg="modSp mod">
        <pc:chgData name="Luis Romero Untiveros" userId="2e5db34b8e2d4d9e" providerId="LiveId" clId="{0B01D549-1F69-454D-9B6A-2EA8C750E4EA}" dt="2021-12-21T16:19:53.399" v="107" actId="20577"/>
        <pc:sldMkLst>
          <pc:docMk/>
          <pc:sldMk cId="3840220461" sldId="274"/>
        </pc:sldMkLst>
        <pc:spChg chg="mod">
          <ac:chgData name="Luis Romero Untiveros" userId="2e5db34b8e2d4d9e" providerId="LiveId" clId="{0B01D549-1F69-454D-9B6A-2EA8C750E4EA}" dt="2021-12-21T16:19:53.399" v="107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0B01D549-1F69-454D-9B6A-2EA8C750E4EA}" dt="2021-12-21T16:09:30.265" v="1"/>
        <pc:sldMkLst>
          <pc:docMk/>
          <pc:sldMk cId="856449997" sldId="275"/>
        </pc:sldMkLst>
        <pc:spChg chg="mod">
          <ac:chgData name="Luis Romero Untiveros" userId="2e5db34b8e2d4d9e" providerId="LiveId" clId="{0B01D549-1F69-454D-9B6A-2EA8C750E4EA}" dt="2021-12-21T16:09:15.984" v="0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0B01D549-1F69-454D-9B6A-2EA8C750E4EA}" dt="2021-12-21T16:09:30.265" v="1"/>
          <ac:spMkLst>
            <pc:docMk/>
            <pc:sldMk cId="856449997" sldId="275"/>
            <ac:spMk id="3" creationId="{91B34B68-BA26-40F7-B581-04D73827C0C1}"/>
          </ac:spMkLst>
        </pc:spChg>
      </pc:sldChg>
      <pc:sldChg chg="addSp delSp modSp mod">
        <pc:chgData name="Luis Romero Untiveros" userId="2e5db34b8e2d4d9e" providerId="LiveId" clId="{0B01D549-1F69-454D-9B6A-2EA8C750E4EA}" dt="2021-12-21T16:20:26.961" v="114" actId="1076"/>
        <pc:sldMkLst>
          <pc:docMk/>
          <pc:sldMk cId="2565577657" sldId="308"/>
        </pc:sldMkLst>
        <pc:spChg chg="mod">
          <ac:chgData name="Luis Romero Untiveros" userId="2e5db34b8e2d4d9e" providerId="LiveId" clId="{0B01D549-1F69-454D-9B6A-2EA8C750E4EA}" dt="2021-12-21T16:20:13.465" v="111" actId="20577"/>
          <ac:spMkLst>
            <pc:docMk/>
            <pc:sldMk cId="2565577657" sldId="308"/>
            <ac:spMk id="5" creationId="{46F50DBD-3C81-2448-A56E-7283E27FE226}"/>
          </ac:spMkLst>
        </pc:spChg>
        <pc:picChg chg="add del">
          <ac:chgData name="Luis Romero Untiveros" userId="2e5db34b8e2d4d9e" providerId="LiveId" clId="{0B01D549-1F69-454D-9B6A-2EA8C750E4EA}" dt="2021-12-21T16:20:23.212" v="113" actId="478"/>
          <ac:picMkLst>
            <pc:docMk/>
            <pc:sldMk cId="2565577657" sldId="308"/>
            <ac:picMk id="1025" creationId="{803FFC84-52FB-2C4D-94EF-476854B8C6E1}"/>
          </ac:picMkLst>
        </pc:picChg>
        <pc:picChg chg="add mod">
          <ac:chgData name="Luis Romero Untiveros" userId="2e5db34b8e2d4d9e" providerId="LiveId" clId="{0B01D549-1F69-454D-9B6A-2EA8C750E4EA}" dt="2021-12-21T16:20:26.961" v="114" actId="1076"/>
          <ac:picMkLst>
            <pc:docMk/>
            <pc:sldMk cId="2565577657" sldId="308"/>
            <ac:picMk id="1026" creationId="{9D5860A3-00AB-1A4D-86B5-4029CD6DD31E}"/>
          </ac:picMkLst>
        </pc:picChg>
      </pc:sldChg>
      <pc:sldChg chg="addSp delSp modSp mod">
        <pc:chgData name="Luis Romero Untiveros" userId="2e5db34b8e2d4d9e" providerId="LiveId" clId="{0B01D549-1F69-454D-9B6A-2EA8C750E4EA}" dt="2021-12-22T04:07:37.699" v="129" actId="1076"/>
        <pc:sldMkLst>
          <pc:docMk/>
          <pc:sldMk cId="3588905482" sldId="338"/>
        </pc:sldMkLst>
        <pc:spChg chg="mod">
          <ac:chgData name="Luis Romero Untiveros" userId="2e5db34b8e2d4d9e" providerId="LiveId" clId="{0B01D549-1F69-454D-9B6A-2EA8C750E4EA}" dt="2021-12-21T16:20:45.377" v="115"/>
          <ac:spMkLst>
            <pc:docMk/>
            <pc:sldMk cId="3588905482" sldId="338"/>
            <ac:spMk id="2" creationId="{6887244D-FE16-4DB2-B82F-DD679BD95109}"/>
          </ac:spMkLst>
        </pc:spChg>
        <pc:picChg chg="add mod">
          <ac:chgData name="Luis Romero Untiveros" userId="2e5db34b8e2d4d9e" providerId="LiveId" clId="{0B01D549-1F69-454D-9B6A-2EA8C750E4EA}" dt="2021-12-22T04:07:37.699" v="129" actId="1076"/>
          <ac:picMkLst>
            <pc:docMk/>
            <pc:sldMk cId="3588905482" sldId="338"/>
            <ac:picMk id="3" creationId="{1EEDF1F4-1993-AF4D-97FD-24814E8374E7}"/>
          </ac:picMkLst>
        </pc:picChg>
        <pc:picChg chg="del">
          <ac:chgData name="Luis Romero Untiveros" userId="2e5db34b8e2d4d9e" providerId="LiveId" clId="{0B01D549-1F69-454D-9B6A-2EA8C750E4EA}" dt="2021-12-21T16:20:46.822" v="116" actId="478"/>
          <ac:picMkLst>
            <pc:docMk/>
            <pc:sldMk cId="3588905482" sldId="338"/>
            <ac:picMk id="6" creationId="{B314BC44-766F-F040-A073-2877ADE0A03F}"/>
          </ac:picMkLst>
        </pc:picChg>
      </pc:sldChg>
      <pc:sldChg chg="del">
        <pc:chgData name="Luis Romero Untiveros" userId="2e5db34b8e2d4d9e" providerId="LiveId" clId="{0B01D549-1F69-454D-9B6A-2EA8C750E4EA}" dt="2021-12-22T04:30:42.203" v="352" actId="2696"/>
        <pc:sldMkLst>
          <pc:docMk/>
          <pc:sldMk cId="1850181568" sldId="399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1991694970" sldId="400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253498672" sldId="401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2501571430" sldId="402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11693739" sldId="403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2468750736" sldId="404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320959950" sldId="405"/>
        </pc:sldMkLst>
      </pc:sldChg>
      <pc:sldChg chg="del">
        <pc:chgData name="Luis Romero Untiveros" userId="2e5db34b8e2d4d9e" providerId="LiveId" clId="{0B01D549-1F69-454D-9B6A-2EA8C750E4EA}" dt="2021-12-21T16:21:00.685" v="122" actId="2696"/>
        <pc:sldMkLst>
          <pc:docMk/>
          <pc:sldMk cId="4101325865" sldId="406"/>
        </pc:sldMkLst>
      </pc:sldChg>
      <pc:sldChg chg="modSp">
        <pc:chgData name="Luis Romero Untiveros" userId="2e5db34b8e2d4d9e" providerId="LiveId" clId="{0B01D549-1F69-454D-9B6A-2EA8C750E4EA}" dt="2021-12-22T04:21:31.077" v="216"/>
        <pc:sldMkLst>
          <pc:docMk/>
          <pc:sldMk cId="1745343137" sldId="408"/>
        </pc:sldMkLst>
        <pc:spChg chg="mod">
          <ac:chgData name="Luis Romero Untiveros" userId="2e5db34b8e2d4d9e" providerId="LiveId" clId="{0B01D549-1F69-454D-9B6A-2EA8C750E4EA}" dt="2021-12-22T04:21:31.077" v="216"/>
          <ac:spMkLst>
            <pc:docMk/>
            <pc:sldMk cId="1745343137" sldId="4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0B01D549-1F69-454D-9B6A-2EA8C750E4EA}" dt="2021-12-22T04:22:41.366" v="225" actId="1076"/>
        <pc:sldMkLst>
          <pc:docMk/>
          <pc:sldMk cId="2810821722" sldId="409"/>
        </pc:sldMkLst>
        <pc:spChg chg="mod">
          <ac:chgData name="Luis Romero Untiveros" userId="2e5db34b8e2d4d9e" providerId="LiveId" clId="{0B01D549-1F69-454D-9B6A-2EA8C750E4EA}" dt="2021-12-22T04:21:47.696" v="219" actId="1076"/>
          <ac:spMkLst>
            <pc:docMk/>
            <pc:sldMk cId="2810821722" sldId="409"/>
            <ac:spMk id="2" creationId="{1939697A-E295-4799-8533-8431BF638121}"/>
          </ac:spMkLst>
        </pc:spChg>
        <pc:picChg chg="add mod">
          <ac:chgData name="Luis Romero Untiveros" userId="2e5db34b8e2d4d9e" providerId="LiveId" clId="{0B01D549-1F69-454D-9B6A-2EA8C750E4EA}" dt="2021-12-22T04:22:41.366" v="225" actId="1076"/>
          <ac:picMkLst>
            <pc:docMk/>
            <pc:sldMk cId="2810821722" sldId="409"/>
            <ac:picMk id="3" creationId="{5D62950C-DCAC-A940-87BA-88D289A8DF57}"/>
          </ac:picMkLst>
        </pc:picChg>
        <pc:picChg chg="del">
          <ac:chgData name="Luis Romero Untiveros" userId="2e5db34b8e2d4d9e" providerId="LiveId" clId="{0B01D549-1F69-454D-9B6A-2EA8C750E4EA}" dt="2021-12-22T04:21:35.932" v="217" actId="478"/>
          <ac:picMkLst>
            <pc:docMk/>
            <pc:sldMk cId="2810821722" sldId="409"/>
            <ac:picMk id="6" creationId="{BAC10513-B30E-FA4A-AE67-B624257CD8F6}"/>
          </ac:picMkLst>
        </pc:picChg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795898127" sldId="410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472257735" sldId="41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168511231" sldId="41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41802146" sldId="41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740929314" sldId="41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265896609" sldId="415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236405306" sldId="416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93773135" sldId="417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4280420154" sldId="418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48002693" sldId="419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631365772" sldId="42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625338879" sldId="42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182573416" sldId="42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080611914" sldId="42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165647318" sldId="425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812772905" sldId="426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297051183" sldId="427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528663767" sldId="428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763155935" sldId="429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059853058" sldId="430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1325130012" sldId="431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923850273" sldId="432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403833628" sldId="433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2952621155" sldId="434"/>
        </pc:sldMkLst>
      </pc:sldChg>
      <pc:sldChg chg="del">
        <pc:chgData name="Luis Romero Untiveros" userId="2e5db34b8e2d4d9e" providerId="LiveId" clId="{0B01D549-1F69-454D-9B6A-2EA8C750E4EA}" dt="2021-12-21T16:21:10.496" v="123" actId="2696"/>
        <pc:sldMkLst>
          <pc:docMk/>
          <pc:sldMk cId="3406670830" sldId="435"/>
        </pc:sldMkLst>
      </pc:sldChg>
      <pc:sldChg chg="addSp modSp add mod">
        <pc:chgData name="Luis Romero Untiveros" userId="2e5db34b8e2d4d9e" providerId="LiveId" clId="{0B01D549-1F69-454D-9B6A-2EA8C750E4EA}" dt="2021-12-22T04:08:01.081" v="133" actId="1076"/>
        <pc:sldMkLst>
          <pc:docMk/>
          <pc:sldMk cId="2189982093" sldId="436"/>
        </pc:sldMkLst>
        <pc:picChg chg="add mod">
          <ac:chgData name="Luis Romero Untiveros" userId="2e5db34b8e2d4d9e" providerId="LiveId" clId="{0B01D549-1F69-454D-9B6A-2EA8C750E4EA}" dt="2021-12-22T04:08:01.081" v="133" actId="1076"/>
          <ac:picMkLst>
            <pc:docMk/>
            <pc:sldMk cId="2189982093" sldId="436"/>
            <ac:picMk id="3" creationId="{99324B82-2D19-8F4C-9B2B-BB17E43BA7A9}"/>
          </ac:picMkLst>
        </pc:picChg>
      </pc:sldChg>
      <pc:sldChg chg="addSp modSp add mod">
        <pc:chgData name="Luis Romero Untiveros" userId="2e5db34b8e2d4d9e" providerId="LiveId" clId="{0B01D549-1F69-454D-9B6A-2EA8C750E4EA}" dt="2021-12-22T04:14:45.870" v="141" actId="1035"/>
        <pc:sldMkLst>
          <pc:docMk/>
          <pc:sldMk cId="3912426375" sldId="437"/>
        </pc:sldMkLst>
        <pc:picChg chg="add mod">
          <ac:chgData name="Luis Romero Untiveros" userId="2e5db34b8e2d4d9e" providerId="LiveId" clId="{0B01D549-1F69-454D-9B6A-2EA8C750E4EA}" dt="2021-12-22T04:14:45.870" v="141" actId="1035"/>
          <ac:picMkLst>
            <pc:docMk/>
            <pc:sldMk cId="3912426375" sldId="437"/>
            <ac:picMk id="3" creationId="{E8E6E6DA-3F26-A041-A912-E17399578CEE}"/>
          </ac:picMkLst>
        </pc:picChg>
      </pc:sldChg>
      <pc:sldChg chg="addSp modSp add mod">
        <pc:chgData name="Luis Romero Untiveros" userId="2e5db34b8e2d4d9e" providerId="LiveId" clId="{0B01D549-1F69-454D-9B6A-2EA8C750E4EA}" dt="2021-12-22T04:15:25.973" v="143" actId="1076"/>
        <pc:sldMkLst>
          <pc:docMk/>
          <pc:sldMk cId="2867569348" sldId="438"/>
        </pc:sldMkLst>
        <pc:picChg chg="add mod">
          <ac:chgData name="Luis Romero Untiveros" userId="2e5db34b8e2d4d9e" providerId="LiveId" clId="{0B01D549-1F69-454D-9B6A-2EA8C750E4EA}" dt="2021-12-22T04:15:25.973" v="143" actId="1076"/>
          <ac:picMkLst>
            <pc:docMk/>
            <pc:sldMk cId="2867569348" sldId="438"/>
            <ac:picMk id="3" creationId="{B367B23E-D83F-6A4E-B64C-BC7BD865F4BE}"/>
          </ac:picMkLst>
        </pc:picChg>
      </pc:sldChg>
      <pc:sldChg chg="addSp modSp add mod">
        <pc:chgData name="Luis Romero Untiveros" userId="2e5db34b8e2d4d9e" providerId="LiveId" clId="{0B01D549-1F69-454D-9B6A-2EA8C750E4EA}" dt="2021-12-22T04:17:58.703" v="173" actId="1037"/>
        <pc:sldMkLst>
          <pc:docMk/>
          <pc:sldMk cId="3807386704" sldId="439"/>
        </pc:sldMkLst>
        <pc:spChg chg="add mod">
          <ac:chgData name="Luis Romero Untiveros" userId="2e5db34b8e2d4d9e" providerId="LiveId" clId="{0B01D549-1F69-454D-9B6A-2EA8C750E4EA}" dt="2021-12-22T04:17:58.703" v="173" actId="1037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0B01D549-1F69-454D-9B6A-2EA8C750E4EA}" dt="2021-12-22T04:17:39.334" v="167" actId="1076"/>
          <ac:picMkLst>
            <pc:docMk/>
            <pc:sldMk cId="3807386704" sldId="439"/>
            <ac:picMk id="2049" creationId="{45BDD2AD-0BCB-FC47-B01E-8B63BFDE7802}"/>
          </ac:picMkLst>
        </pc:picChg>
      </pc:sldChg>
      <pc:sldChg chg="addSp modSp add mod">
        <pc:chgData name="Luis Romero Untiveros" userId="2e5db34b8e2d4d9e" providerId="LiveId" clId="{0B01D549-1F69-454D-9B6A-2EA8C750E4EA}" dt="2021-12-22T04:18:57.810" v="177" actId="1076"/>
        <pc:sldMkLst>
          <pc:docMk/>
          <pc:sldMk cId="1197677608" sldId="440"/>
        </pc:sldMkLst>
        <pc:picChg chg="add mod">
          <ac:chgData name="Luis Romero Untiveros" userId="2e5db34b8e2d4d9e" providerId="LiveId" clId="{0B01D549-1F69-454D-9B6A-2EA8C750E4EA}" dt="2021-12-22T04:18:57.810" v="177" actId="1076"/>
          <ac:picMkLst>
            <pc:docMk/>
            <pc:sldMk cId="1197677608" sldId="440"/>
            <ac:picMk id="3" creationId="{A53154F4-F3FA-0947-BC5A-B0654EE8E50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19:59.211" v="193" actId="1076"/>
        <pc:sldMkLst>
          <pc:docMk/>
          <pc:sldMk cId="248400036" sldId="441"/>
        </pc:sldMkLst>
        <pc:spChg chg="mod">
          <ac:chgData name="Luis Romero Untiveros" userId="2e5db34b8e2d4d9e" providerId="LiveId" clId="{0B01D549-1F69-454D-9B6A-2EA8C750E4EA}" dt="2021-12-22T04:19:55.816" v="192" actId="1076"/>
          <ac:spMkLst>
            <pc:docMk/>
            <pc:sldMk cId="248400036" sldId="441"/>
            <ac:spMk id="3" creationId="{FE154A45-189B-7F4F-8466-5716937F6C4B}"/>
          </ac:spMkLst>
        </pc:spChg>
        <pc:picChg chg="del">
          <ac:chgData name="Luis Romero Untiveros" userId="2e5db34b8e2d4d9e" providerId="LiveId" clId="{0B01D549-1F69-454D-9B6A-2EA8C750E4EA}" dt="2021-12-22T04:19:37.533" v="187" actId="478"/>
          <ac:picMkLst>
            <pc:docMk/>
            <pc:sldMk cId="248400036" sldId="441"/>
            <ac:picMk id="2049" creationId="{45BDD2AD-0BCB-FC47-B01E-8B63BFDE7802}"/>
          </ac:picMkLst>
        </pc:picChg>
        <pc:picChg chg="add mod">
          <ac:chgData name="Luis Romero Untiveros" userId="2e5db34b8e2d4d9e" providerId="LiveId" clId="{0B01D549-1F69-454D-9B6A-2EA8C750E4EA}" dt="2021-12-22T04:19:59.211" v="193" actId="1076"/>
          <ac:picMkLst>
            <pc:docMk/>
            <pc:sldMk cId="248400036" sldId="441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0:41.669" v="207" actId="1076"/>
        <pc:sldMkLst>
          <pc:docMk/>
          <pc:sldMk cId="356759938" sldId="442"/>
        </pc:sldMkLst>
        <pc:spChg chg="del">
          <ac:chgData name="Luis Romero Untiveros" userId="2e5db34b8e2d4d9e" providerId="LiveId" clId="{0B01D549-1F69-454D-9B6A-2EA8C750E4EA}" dt="2021-12-22T04:20:09.856" v="195" actId="478"/>
          <ac:spMkLst>
            <pc:docMk/>
            <pc:sldMk cId="356759938" sldId="442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13.222" v="197" actId="478"/>
          <ac:spMkLst>
            <pc:docMk/>
            <pc:sldMk cId="356759938" sldId="442"/>
            <ac:spMk id="5" creationId="{8BBC703D-8B61-6C4B-9724-DED2BA9303A5}"/>
          </ac:spMkLst>
        </pc:spChg>
        <pc:picChg chg="add mod">
          <ac:chgData name="Luis Romero Untiveros" userId="2e5db34b8e2d4d9e" providerId="LiveId" clId="{0B01D549-1F69-454D-9B6A-2EA8C750E4EA}" dt="2021-12-22T04:20:41.669" v="207" actId="1076"/>
          <ac:picMkLst>
            <pc:docMk/>
            <pc:sldMk cId="356759938" sldId="442"/>
            <ac:picMk id="6" creationId="{6A394F81-257F-564A-8BAA-60C4C07CAF81}"/>
          </ac:picMkLst>
        </pc:picChg>
        <pc:picChg chg="del">
          <ac:chgData name="Luis Romero Untiveros" userId="2e5db34b8e2d4d9e" providerId="LiveId" clId="{0B01D549-1F69-454D-9B6A-2EA8C750E4EA}" dt="2021-12-22T04:20:11.271" v="196" actId="478"/>
          <ac:picMkLst>
            <pc:docMk/>
            <pc:sldMk cId="356759938" sldId="442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0:55.679" v="209" actId="1076"/>
        <pc:sldMkLst>
          <pc:docMk/>
          <pc:sldMk cId="396661624" sldId="443"/>
        </pc:sldMkLst>
        <pc:spChg chg="del">
          <ac:chgData name="Luis Romero Untiveros" userId="2e5db34b8e2d4d9e" providerId="LiveId" clId="{0B01D549-1F69-454D-9B6A-2EA8C750E4EA}" dt="2021-12-22T04:20:24.007" v="203" actId="478"/>
          <ac:spMkLst>
            <pc:docMk/>
            <pc:sldMk cId="396661624" sldId="443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25.847" v="204" actId="478"/>
          <ac:spMkLst>
            <pc:docMk/>
            <pc:sldMk cId="396661624" sldId="443"/>
            <ac:spMk id="5" creationId="{5655A7B1-60A2-8A4E-BFE6-ED2D492DDFF3}"/>
          </ac:spMkLst>
        </pc:spChg>
        <pc:picChg chg="add mod">
          <ac:chgData name="Luis Romero Untiveros" userId="2e5db34b8e2d4d9e" providerId="LiveId" clId="{0B01D549-1F69-454D-9B6A-2EA8C750E4EA}" dt="2021-12-22T04:20:55.679" v="209" actId="1076"/>
          <ac:picMkLst>
            <pc:docMk/>
            <pc:sldMk cId="396661624" sldId="443"/>
            <ac:picMk id="6" creationId="{0A2BBFEC-817B-E54B-BA42-8405B4EBFE26}"/>
          </ac:picMkLst>
        </pc:picChg>
        <pc:picChg chg="del">
          <ac:chgData name="Luis Romero Untiveros" userId="2e5db34b8e2d4d9e" providerId="LiveId" clId="{0B01D549-1F69-454D-9B6A-2EA8C750E4EA}" dt="2021-12-22T04:20:27.277" v="205" actId="478"/>
          <ac:picMkLst>
            <pc:docMk/>
            <pc:sldMk cId="396661624" sldId="443"/>
            <ac:picMk id="3073" creationId="{DE87DAB8-3AED-3040-ABB4-7EEFEE3B20B6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1:12.087" v="212" actId="1076"/>
        <pc:sldMkLst>
          <pc:docMk/>
          <pc:sldMk cId="3089888414" sldId="444"/>
        </pc:sldMkLst>
        <pc:spChg chg="del">
          <ac:chgData name="Luis Romero Untiveros" userId="2e5db34b8e2d4d9e" providerId="LiveId" clId="{0B01D549-1F69-454D-9B6A-2EA8C750E4EA}" dt="2021-12-22T04:20:18.105" v="200" actId="478"/>
          <ac:spMkLst>
            <pc:docMk/>
            <pc:sldMk cId="3089888414" sldId="444"/>
            <ac:spMk id="3" creationId="{FE154A45-189B-7F4F-8466-5716937F6C4B}"/>
          </ac:spMkLst>
        </pc:spChg>
        <pc:spChg chg="add del mod">
          <ac:chgData name="Luis Romero Untiveros" userId="2e5db34b8e2d4d9e" providerId="LiveId" clId="{0B01D549-1F69-454D-9B6A-2EA8C750E4EA}" dt="2021-12-22T04:20:19.948" v="201" actId="478"/>
          <ac:spMkLst>
            <pc:docMk/>
            <pc:sldMk cId="3089888414" sldId="444"/>
            <ac:spMk id="5" creationId="{BA9B1EE7-7E6B-204F-AE96-D1A61D94FB5D}"/>
          </ac:spMkLst>
        </pc:spChg>
        <pc:picChg chg="add mod">
          <ac:chgData name="Luis Romero Untiveros" userId="2e5db34b8e2d4d9e" providerId="LiveId" clId="{0B01D549-1F69-454D-9B6A-2EA8C750E4EA}" dt="2021-12-22T04:21:12.087" v="212" actId="1076"/>
          <ac:picMkLst>
            <pc:docMk/>
            <pc:sldMk cId="3089888414" sldId="444"/>
            <ac:picMk id="6" creationId="{07733AD9-69EF-BD4B-B1CB-23CCA9862334}"/>
          </ac:picMkLst>
        </pc:picChg>
        <pc:picChg chg="del">
          <ac:chgData name="Luis Romero Untiveros" userId="2e5db34b8e2d4d9e" providerId="LiveId" clId="{0B01D549-1F69-454D-9B6A-2EA8C750E4EA}" dt="2021-12-22T04:20:20.970" v="202" actId="478"/>
          <ac:picMkLst>
            <pc:docMk/>
            <pc:sldMk cId="3089888414" sldId="444"/>
            <ac:picMk id="3073" creationId="{DE87DAB8-3AED-3040-ABB4-7EEFEE3B20B6}"/>
          </ac:picMkLst>
        </pc:picChg>
      </pc:sldChg>
      <pc:sldChg chg="addSp modSp add mod">
        <pc:chgData name="Luis Romero Untiveros" userId="2e5db34b8e2d4d9e" providerId="LiveId" clId="{0B01D549-1F69-454D-9B6A-2EA8C750E4EA}" dt="2021-12-22T04:23:00.013" v="229" actId="1076"/>
        <pc:sldMkLst>
          <pc:docMk/>
          <pc:sldMk cId="265399093" sldId="445"/>
        </pc:sldMkLst>
        <pc:picChg chg="add mod">
          <ac:chgData name="Luis Romero Untiveros" userId="2e5db34b8e2d4d9e" providerId="LiveId" clId="{0B01D549-1F69-454D-9B6A-2EA8C750E4EA}" dt="2021-12-22T04:23:00.013" v="229" actId="1076"/>
          <ac:picMkLst>
            <pc:docMk/>
            <pc:sldMk cId="265399093" sldId="445"/>
            <ac:picMk id="3" creationId="{37FD7205-5CA3-7D49-B562-C68904672376}"/>
          </ac:picMkLst>
        </pc:picChg>
      </pc:sldChg>
      <pc:sldChg chg="delSp add del mod">
        <pc:chgData name="Luis Romero Untiveros" userId="2e5db34b8e2d4d9e" providerId="LiveId" clId="{0B01D549-1F69-454D-9B6A-2EA8C750E4EA}" dt="2021-12-22T04:21:23.495" v="215" actId="2696"/>
        <pc:sldMkLst>
          <pc:docMk/>
          <pc:sldMk cId="829314073" sldId="445"/>
        </pc:sldMkLst>
        <pc:picChg chg="del">
          <ac:chgData name="Luis Romero Untiveros" userId="2e5db34b8e2d4d9e" providerId="LiveId" clId="{0B01D549-1F69-454D-9B6A-2EA8C750E4EA}" dt="2021-12-22T04:21:17.027" v="214" actId="478"/>
          <ac:picMkLst>
            <pc:docMk/>
            <pc:sldMk cId="829314073" sldId="445"/>
            <ac:picMk id="6" creationId="{07733AD9-69EF-BD4B-B1CB-23CCA9862334}"/>
          </ac:picMkLst>
        </pc:picChg>
      </pc:sldChg>
      <pc:sldChg chg="add del">
        <pc:chgData name="Luis Romero Untiveros" userId="2e5db34b8e2d4d9e" providerId="LiveId" clId="{0B01D549-1F69-454D-9B6A-2EA8C750E4EA}" dt="2021-12-22T04:30:42.203" v="352" actId="2696"/>
        <pc:sldMkLst>
          <pc:docMk/>
          <pc:sldMk cId="2007836557" sldId="446"/>
        </pc:sldMkLst>
      </pc:sldChg>
      <pc:sldChg chg="addSp delSp modSp add mod">
        <pc:chgData name="Luis Romero Untiveros" userId="2e5db34b8e2d4d9e" providerId="LiveId" clId="{0B01D549-1F69-454D-9B6A-2EA8C750E4EA}" dt="2021-12-22T04:23:42.413" v="239"/>
        <pc:sldMkLst>
          <pc:docMk/>
          <pc:sldMk cId="2318000140" sldId="447"/>
        </pc:sldMkLst>
        <pc:spChg chg="del">
          <ac:chgData name="Luis Romero Untiveros" userId="2e5db34b8e2d4d9e" providerId="LiveId" clId="{0B01D549-1F69-454D-9B6A-2EA8C750E4EA}" dt="2021-12-22T04:23:34.151" v="237" actId="478"/>
          <ac:spMkLst>
            <pc:docMk/>
            <pc:sldMk cId="2318000140" sldId="447"/>
            <ac:spMk id="2" creationId="{6887244D-FE16-4DB2-B82F-DD679BD95109}"/>
          </ac:spMkLst>
        </pc:spChg>
        <pc:spChg chg="mod">
          <ac:chgData name="Luis Romero Untiveros" userId="2e5db34b8e2d4d9e" providerId="LiveId" clId="{0B01D549-1F69-454D-9B6A-2EA8C750E4EA}" dt="2021-12-22T04:23:42.413" v="239"/>
          <ac:spMkLst>
            <pc:docMk/>
            <pc:sldMk cId="2318000140" sldId="447"/>
            <ac:spMk id="3" creationId="{91B34B68-BA26-40F7-B581-04D73827C0C1}"/>
          </ac:spMkLst>
        </pc:spChg>
        <pc:spChg chg="add del mod">
          <ac:chgData name="Luis Romero Untiveros" userId="2e5db34b8e2d4d9e" providerId="LiveId" clId="{0B01D549-1F69-454D-9B6A-2EA8C750E4EA}" dt="2021-12-22T04:23:37.129" v="238" actId="478"/>
          <ac:spMkLst>
            <pc:docMk/>
            <pc:sldMk cId="2318000140" sldId="447"/>
            <ac:spMk id="5" creationId="{AF88A3D7-E621-7E45-BE8B-982A5A846400}"/>
          </ac:spMkLst>
        </pc:spChg>
      </pc:sldChg>
      <pc:sldChg chg="add del">
        <pc:chgData name="Luis Romero Untiveros" userId="2e5db34b8e2d4d9e" providerId="LiveId" clId="{0B01D549-1F69-454D-9B6A-2EA8C750E4EA}" dt="2021-12-22T04:23:21.981" v="231"/>
        <pc:sldMkLst>
          <pc:docMk/>
          <pc:sldMk cId="2527601609" sldId="447"/>
        </pc:sldMkLst>
      </pc:sldChg>
      <pc:sldChg chg="add del">
        <pc:chgData name="Luis Romero Untiveros" userId="2e5db34b8e2d4d9e" providerId="LiveId" clId="{0B01D549-1F69-454D-9B6A-2EA8C750E4EA}" dt="2021-12-22T04:23:31.222" v="235"/>
        <pc:sldMkLst>
          <pc:docMk/>
          <pc:sldMk cId="3502434200" sldId="447"/>
        </pc:sldMkLst>
      </pc:sldChg>
      <pc:sldChg chg="add del">
        <pc:chgData name="Luis Romero Untiveros" userId="2e5db34b8e2d4d9e" providerId="LiveId" clId="{0B01D549-1F69-454D-9B6A-2EA8C750E4EA}" dt="2021-12-22T04:23:23.105" v="233"/>
        <pc:sldMkLst>
          <pc:docMk/>
          <pc:sldMk cId="4226214044" sldId="447"/>
        </pc:sldMkLst>
      </pc:sldChg>
      <pc:sldChg chg="addSp delSp modSp add mod">
        <pc:chgData name="Luis Romero Untiveros" userId="2e5db34b8e2d4d9e" providerId="LiveId" clId="{0B01D549-1F69-454D-9B6A-2EA8C750E4EA}" dt="2021-12-22T04:26:00.057" v="270" actId="478"/>
        <pc:sldMkLst>
          <pc:docMk/>
          <pc:sldMk cId="961599346" sldId="448"/>
        </pc:sldMkLst>
        <pc:spChg chg="mod">
          <ac:chgData name="Luis Romero Untiveros" userId="2e5db34b8e2d4d9e" providerId="LiveId" clId="{0B01D549-1F69-454D-9B6A-2EA8C750E4EA}" dt="2021-12-22T04:24:05.503" v="244"/>
          <ac:spMkLst>
            <pc:docMk/>
            <pc:sldMk cId="961599346" sldId="448"/>
            <ac:spMk id="2" creationId="{6887244D-FE16-4DB2-B82F-DD679BD95109}"/>
          </ac:spMkLst>
        </pc:spChg>
        <pc:spChg chg="add mod">
          <ac:chgData name="Luis Romero Untiveros" userId="2e5db34b8e2d4d9e" providerId="LiveId" clId="{0B01D549-1F69-454D-9B6A-2EA8C750E4EA}" dt="2021-12-22T04:25:15.841" v="266" actId="255"/>
          <ac:spMkLst>
            <pc:docMk/>
            <pc:sldMk cId="961599346" sldId="448"/>
            <ac:spMk id="4" creationId="{0297C46D-897B-7742-A997-91FF0287B58B}"/>
          </ac:spMkLst>
        </pc:spChg>
        <pc:picChg chg="add del mod">
          <ac:chgData name="Luis Romero Untiveros" userId="2e5db34b8e2d4d9e" providerId="LiveId" clId="{0B01D549-1F69-454D-9B6A-2EA8C750E4EA}" dt="2021-12-22T04:26:00.057" v="270" actId="478"/>
          <ac:picMkLst>
            <pc:docMk/>
            <pc:sldMk cId="961599346" sldId="448"/>
            <ac:picMk id="3" creationId="{27D8A64E-D8F7-EB4D-BC20-E19405025419}"/>
          </ac:picMkLst>
        </pc:picChg>
        <pc:picChg chg="del">
          <ac:chgData name="Luis Romero Untiveros" userId="2e5db34b8e2d4d9e" providerId="LiveId" clId="{0B01D549-1F69-454D-9B6A-2EA8C750E4EA}" dt="2021-12-22T04:23:53.719" v="243" actId="478"/>
          <ac:picMkLst>
            <pc:docMk/>
            <pc:sldMk cId="961599346" sldId="448"/>
            <ac:picMk id="6" creationId="{07733AD9-69EF-BD4B-B1CB-23CCA9862334}"/>
          </ac:picMkLst>
        </pc:picChg>
      </pc:sldChg>
      <pc:sldChg chg="add del">
        <pc:chgData name="Luis Romero Untiveros" userId="2e5db34b8e2d4d9e" providerId="LiveId" clId="{0B01D549-1F69-454D-9B6A-2EA8C750E4EA}" dt="2021-12-22T04:23:52.682" v="241"/>
        <pc:sldMkLst>
          <pc:docMk/>
          <pc:sldMk cId="1512493796" sldId="448"/>
        </pc:sldMkLst>
      </pc:sldChg>
      <pc:sldChg chg="addSp delSp modSp add mod">
        <pc:chgData name="Luis Romero Untiveros" userId="2e5db34b8e2d4d9e" providerId="LiveId" clId="{0B01D549-1F69-454D-9B6A-2EA8C750E4EA}" dt="2021-12-22T04:26:16.716" v="279" actId="1036"/>
        <pc:sldMkLst>
          <pc:docMk/>
          <pc:sldMk cId="2532441227" sldId="449"/>
        </pc:sldMkLst>
        <pc:spChg chg="del">
          <ac:chgData name="Luis Romero Untiveros" userId="2e5db34b8e2d4d9e" providerId="LiveId" clId="{0B01D549-1F69-454D-9B6A-2EA8C750E4EA}" dt="2021-12-22T04:26:03.663" v="271" actId="478"/>
          <ac:spMkLst>
            <pc:docMk/>
            <pc:sldMk cId="2532441227" sldId="449"/>
            <ac:spMk id="4" creationId="{0297C46D-897B-7742-A997-91FF0287B58B}"/>
          </ac:spMkLst>
        </pc:spChg>
        <pc:spChg chg="add del mod">
          <ac:chgData name="Luis Romero Untiveros" userId="2e5db34b8e2d4d9e" providerId="LiveId" clId="{0B01D549-1F69-454D-9B6A-2EA8C750E4EA}" dt="2021-12-22T04:26:05.906" v="272" actId="478"/>
          <ac:spMkLst>
            <pc:docMk/>
            <pc:sldMk cId="2532441227" sldId="449"/>
            <ac:spMk id="6" creationId="{234B6DAD-C10C-6246-9AC5-CC84BA7412C6}"/>
          </ac:spMkLst>
        </pc:spChg>
        <pc:picChg chg="mod">
          <ac:chgData name="Luis Romero Untiveros" userId="2e5db34b8e2d4d9e" providerId="LiveId" clId="{0B01D549-1F69-454D-9B6A-2EA8C750E4EA}" dt="2021-12-22T04:26:16.716" v="279" actId="1036"/>
          <ac:picMkLst>
            <pc:docMk/>
            <pc:sldMk cId="2532441227" sldId="449"/>
            <ac:picMk id="3" creationId="{27D8A64E-D8F7-EB4D-BC20-E19405025419}"/>
          </ac:picMkLst>
        </pc:picChg>
      </pc:sldChg>
      <pc:sldChg chg="addSp modSp add mod">
        <pc:chgData name="Luis Romero Untiveros" userId="2e5db34b8e2d4d9e" providerId="LiveId" clId="{0B01D549-1F69-454D-9B6A-2EA8C750E4EA}" dt="2021-12-22T04:27:17.570" v="291" actId="14100"/>
        <pc:sldMkLst>
          <pc:docMk/>
          <pc:sldMk cId="3743014011" sldId="450"/>
        </pc:sldMkLst>
        <pc:spChg chg="mod">
          <ac:chgData name="Luis Romero Untiveros" userId="2e5db34b8e2d4d9e" providerId="LiveId" clId="{0B01D549-1F69-454D-9B6A-2EA8C750E4EA}" dt="2021-12-22T04:27:17.570" v="291" actId="14100"/>
          <ac:spMkLst>
            <pc:docMk/>
            <pc:sldMk cId="3743014011" sldId="450"/>
            <ac:spMk id="4" creationId="{0297C46D-897B-7742-A997-91FF0287B58B}"/>
          </ac:spMkLst>
        </pc:spChg>
        <pc:picChg chg="add mod">
          <ac:chgData name="Luis Romero Untiveros" userId="2e5db34b8e2d4d9e" providerId="LiveId" clId="{0B01D549-1F69-454D-9B6A-2EA8C750E4EA}" dt="2021-12-22T04:27:13.459" v="290" actId="1076"/>
          <ac:picMkLst>
            <pc:docMk/>
            <pc:sldMk cId="3743014011" sldId="450"/>
            <ac:picMk id="3" creationId="{1BA93D81-156A-FC41-B1DA-650F5B4C18F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8:20.070" v="312" actId="1076"/>
        <pc:sldMkLst>
          <pc:docMk/>
          <pc:sldMk cId="632298825" sldId="451"/>
        </pc:sldMkLst>
        <pc:spChg chg="mod">
          <ac:chgData name="Luis Romero Untiveros" userId="2e5db34b8e2d4d9e" providerId="LiveId" clId="{0B01D549-1F69-454D-9B6A-2EA8C750E4EA}" dt="2021-12-22T04:28:20.070" v="312" actId="1076"/>
          <ac:spMkLst>
            <pc:docMk/>
            <pc:sldMk cId="632298825" sldId="451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8:03.906" v="307" actId="478"/>
          <ac:picMkLst>
            <pc:docMk/>
            <pc:sldMk cId="632298825" sldId="451"/>
            <ac:picMk id="3" creationId="{1BA93D81-156A-FC41-B1DA-650F5B4C18F8}"/>
          </ac:picMkLst>
        </pc:picChg>
        <pc:picChg chg="add mod">
          <ac:chgData name="Luis Romero Untiveros" userId="2e5db34b8e2d4d9e" providerId="LiveId" clId="{0B01D549-1F69-454D-9B6A-2EA8C750E4EA}" dt="2021-12-22T04:28:11.024" v="309" actId="1076"/>
          <ac:picMkLst>
            <pc:docMk/>
            <pc:sldMk cId="632298825" sldId="451"/>
            <ac:picMk id="12289" creationId="{5892FA95-67EA-2148-AE1C-66D292AB603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9:05.369" v="324" actId="1076"/>
        <pc:sldMkLst>
          <pc:docMk/>
          <pc:sldMk cId="2298924799" sldId="452"/>
        </pc:sldMkLst>
        <pc:spChg chg="mod">
          <ac:chgData name="Luis Romero Untiveros" userId="2e5db34b8e2d4d9e" providerId="LiveId" clId="{0B01D549-1F69-454D-9B6A-2EA8C750E4EA}" dt="2021-12-22T04:28:56.013" v="322" actId="1076"/>
          <ac:spMkLst>
            <pc:docMk/>
            <pc:sldMk cId="2298924799" sldId="452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8:47.596" v="320" actId="478"/>
          <ac:picMkLst>
            <pc:docMk/>
            <pc:sldMk cId="2298924799" sldId="452"/>
            <ac:picMk id="12289" creationId="{5892FA95-67EA-2148-AE1C-66D292AB6038}"/>
          </ac:picMkLst>
        </pc:picChg>
        <pc:picChg chg="add mod">
          <ac:chgData name="Luis Romero Untiveros" userId="2e5db34b8e2d4d9e" providerId="LiveId" clId="{0B01D549-1F69-454D-9B6A-2EA8C750E4EA}" dt="2021-12-22T04:29:05.369" v="324" actId="1076"/>
          <ac:picMkLst>
            <pc:docMk/>
            <pc:sldMk cId="2298924799" sldId="452"/>
            <ac:picMk id="13313" creationId="{D0076A53-9D28-F842-8552-E81ECBA60768}"/>
          </ac:picMkLst>
        </pc:picChg>
      </pc:sldChg>
      <pc:sldChg chg="addSp delSp modSp add mod">
        <pc:chgData name="Luis Romero Untiveros" userId="2e5db34b8e2d4d9e" providerId="LiveId" clId="{0B01D549-1F69-454D-9B6A-2EA8C750E4EA}" dt="2021-12-22T04:29:44.545" v="338" actId="1076"/>
        <pc:sldMkLst>
          <pc:docMk/>
          <pc:sldMk cId="661791881" sldId="453"/>
        </pc:sldMkLst>
        <pc:spChg chg="mod">
          <ac:chgData name="Luis Romero Untiveros" userId="2e5db34b8e2d4d9e" providerId="LiveId" clId="{0B01D549-1F69-454D-9B6A-2EA8C750E4EA}" dt="2021-12-22T04:29:32.925" v="334" actId="5793"/>
          <ac:spMkLst>
            <pc:docMk/>
            <pc:sldMk cId="661791881" sldId="453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9:14.800" v="326" actId="478"/>
          <ac:picMkLst>
            <pc:docMk/>
            <pc:sldMk cId="661791881" sldId="453"/>
            <ac:picMk id="13313" creationId="{D0076A53-9D28-F842-8552-E81ECBA60768}"/>
          </ac:picMkLst>
        </pc:picChg>
        <pc:picChg chg="add mod">
          <ac:chgData name="Luis Romero Untiveros" userId="2e5db34b8e2d4d9e" providerId="LiveId" clId="{0B01D549-1F69-454D-9B6A-2EA8C750E4EA}" dt="2021-12-22T04:29:44.545" v="338" actId="1076"/>
          <ac:picMkLst>
            <pc:docMk/>
            <pc:sldMk cId="661791881" sldId="453"/>
            <ac:picMk id="14337" creationId="{5BF20451-599C-2B43-9756-DCC43349B5C5}"/>
          </ac:picMkLst>
        </pc:picChg>
      </pc:sldChg>
      <pc:sldChg chg="addSp delSp modSp add mod">
        <pc:chgData name="Luis Romero Untiveros" userId="2e5db34b8e2d4d9e" providerId="LiveId" clId="{0B01D549-1F69-454D-9B6A-2EA8C750E4EA}" dt="2021-12-22T04:30:33.848" v="351" actId="1076"/>
        <pc:sldMkLst>
          <pc:docMk/>
          <pc:sldMk cId="605268804" sldId="454"/>
        </pc:sldMkLst>
        <pc:spChg chg="mod">
          <ac:chgData name="Luis Romero Untiveros" userId="2e5db34b8e2d4d9e" providerId="LiveId" clId="{0B01D549-1F69-454D-9B6A-2EA8C750E4EA}" dt="2021-12-22T04:30:33.848" v="351" actId="1076"/>
          <ac:spMkLst>
            <pc:docMk/>
            <pc:sldMk cId="605268804" sldId="454"/>
            <ac:spMk id="4" creationId="{0297C46D-897B-7742-A997-91FF0287B58B}"/>
          </ac:spMkLst>
        </pc:spChg>
        <pc:picChg chg="del">
          <ac:chgData name="Luis Romero Untiveros" userId="2e5db34b8e2d4d9e" providerId="LiveId" clId="{0B01D549-1F69-454D-9B6A-2EA8C750E4EA}" dt="2021-12-22T04:29:53.316" v="340" actId="478"/>
          <ac:picMkLst>
            <pc:docMk/>
            <pc:sldMk cId="605268804" sldId="454"/>
            <ac:picMk id="14337" creationId="{5BF20451-599C-2B43-9756-DCC43349B5C5}"/>
          </ac:picMkLst>
        </pc:picChg>
        <pc:picChg chg="add mod">
          <ac:chgData name="Luis Romero Untiveros" userId="2e5db34b8e2d4d9e" providerId="LiveId" clId="{0B01D549-1F69-454D-9B6A-2EA8C750E4EA}" dt="2021-12-22T04:30:27.511" v="349" actId="1076"/>
          <ac:picMkLst>
            <pc:docMk/>
            <pc:sldMk cId="605268804" sldId="454"/>
            <ac:picMk id="15361" creationId="{3D20B76C-E223-844B-B7C1-F4B283BE82F3}"/>
          </ac:picMkLst>
        </pc:picChg>
      </pc:sldChg>
    </pc:docChg>
  </pc:docChgLst>
  <pc:docChgLst>
    <pc:chgData name="Luis Romero Untiveros" userId="2e5db34b8e2d4d9e" providerId="LiveId" clId="{09D85042-5AB5-9A49-B805-3D8256FADA6B}"/>
    <pc:docChg chg="undo custSel addSld delSld modSld sldOrd">
      <pc:chgData name="Luis Romero Untiveros" userId="2e5db34b8e2d4d9e" providerId="LiveId" clId="{09D85042-5AB5-9A49-B805-3D8256FADA6B}" dt="2021-12-21T15:54:18.288" v="537" actId="1076"/>
      <pc:docMkLst>
        <pc:docMk/>
      </pc:docMkLst>
      <pc:sldChg chg="modSp mod">
        <pc:chgData name="Luis Romero Untiveros" userId="2e5db34b8e2d4d9e" providerId="LiveId" clId="{09D85042-5AB5-9A49-B805-3D8256FADA6B}" dt="2021-12-21T14:16:13.154" v="26" actId="20577"/>
        <pc:sldMkLst>
          <pc:docMk/>
          <pc:sldMk cId="4043520902" sldId="256"/>
        </pc:sldMkLst>
        <pc:spChg chg="mod">
          <ac:chgData name="Luis Romero Untiveros" userId="2e5db34b8e2d4d9e" providerId="LiveId" clId="{09D85042-5AB5-9A49-B805-3D8256FADA6B}" dt="2021-12-21T14:16:13.154" v="26" actId="20577"/>
          <ac:spMkLst>
            <pc:docMk/>
            <pc:sldMk cId="4043520902" sldId="256"/>
            <ac:spMk id="7" creationId="{4FAF9449-40BD-4FD4-8A96-15E17BB9A253}"/>
          </ac:spMkLst>
        </pc:spChg>
      </pc:sldChg>
      <pc:sldChg chg="modSp mod">
        <pc:chgData name="Luis Romero Untiveros" userId="2e5db34b8e2d4d9e" providerId="LiveId" clId="{09D85042-5AB5-9A49-B805-3D8256FADA6B}" dt="2021-12-21T14:20:00.123" v="53" actId="20577"/>
        <pc:sldMkLst>
          <pc:docMk/>
          <pc:sldMk cId="3840220461" sldId="274"/>
        </pc:sldMkLst>
        <pc:spChg chg="mod">
          <ac:chgData name="Luis Romero Untiveros" userId="2e5db34b8e2d4d9e" providerId="LiveId" clId="{09D85042-5AB5-9A49-B805-3D8256FADA6B}" dt="2021-12-21T14:20:00.123" v="53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09D85042-5AB5-9A49-B805-3D8256FADA6B}" dt="2021-12-21T14:16:28.191" v="28"/>
        <pc:sldMkLst>
          <pc:docMk/>
          <pc:sldMk cId="856449997" sldId="275"/>
        </pc:sldMkLst>
        <pc:spChg chg="mod">
          <ac:chgData name="Luis Romero Untiveros" userId="2e5db34b8e2d4d9e" providerId="LiveId" clId="{09D85042-5AB5-9A49-B805-3D8256FADA6B}" dt="2021-12-21T14:16:17.063" v="27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09D85042-5AB5-9A49-B805-3D8256FADA6B}" dt="2021-12-21T14:16:28.191" v="28"/>
          <ac:spMkLst>
            <pc:docMk/>
            <pc:sldMk cId="856449997" sldId="275"/>
            <ac:spMk id="3" creationId="{91B34B68-BA26-40F7-B581-04D73827C0C1}"/>
          </ac:spMkLst>
        </pc:spChg>
      </pc:sldChg>
      <pc:sldChg chg="modSp mod">
        <pc:chgData name="Luis Romero Untiveros" userId="2e5db34b8e2d4d9e" providerId="LiveId" clId="{09D85042-5AB5-9A49-B805-3D8256FADA6B}" dt="2021-12-21T14:20:36.141" v="114" actId="20577"/>
        <pc:sldMkLst>
          <pc:docMk/>
          <pc:sldMk cId="2565577657" sldId="308"/>
        </pc:sldMkLst>
        <pc:spChg chg="mod">
          <ac:chgData name="Luis Romero Untiveros" userId="2e5db34b8e2d4d9e" providerId="LiveId" clId="{09D85042-5AB5-9A49-B805-3D8256FADA6B}" dt="2021-12-21T14:20:20.313" v="54" actId="20577"/>
          <ac:spMkLst>
            <pc:docMk/>
            <pc:sldMk cId="2565577657" sldId="308"/>
            <ac:spMk id="4" creationId="{58554C80-95AF-EC4A-BE44-3920506F78F8}"/>
          </ac:spMkLst>
        </pc:spChg>
        <pc:spChg chg="mod">
          <ac:chgData name="Luis Romero Untiveros" userId="2e5db34b8e2d4d9e" providerId="LiveId" clId="{09D85042-5AB5-9A49-B805-3D8256FADA6B}" dt="2021-12-21T14:20:36.141" v="114" actId="20577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09D85042-5AB5-9A49-B805-3D8256FADA6B}" dt="2021-12-21T14:21:45.868" v="125" actId="1076"/>
        <pc:sldMkLst>
          <pc:docMk/>
          <pc:sldMk cId="3588905482" sldId="338"/>
        </pc:sldMkLst>
        <pc:spChg chg="mod">
          <ac:chgData name="Luis Romero Untiveros" userId="2e5db34b8e2d4d9e" providerId="LiveId" clId="{09D85042-5AB5-9A49-B805-3D8256FADA6B}" dt="2021-12-21T14:21:18.495" v="119"/>
          <ac:spMkLst>
            <pc:docMk/>
            <pc:sldMk cId="3588905482" sldId="338"/>
            <ac:spMk id="2" creationId="{6887244D-FE16-4DB2-B82F-DD679BD95109}"/>
          </ac:spMkLst>
        </pc:spChg>
        <pc:spChg chg="del">
          <ac:chgData name="Luis Romero Untiveros" userId="2e5db34b8e2d4d9e" providerId="LiveId" clId="{09D85042-5AB5-9A49-B805-3D8256FADA6B}" dt="2021-12-21T14:21:36.177" v="120" actId="478"/>
          <ac:spMkLst>
            <pc:docMk/>
            <pc:sldMk cId="3588905482" sldId="338"/>
            <ac:spMk id="4" creationId="{838601B7-264E-E947-B146-7482AB85756F}"/>
          </ac:spMkLst>
        </pc:spChg>
        <pc:spChg chg="add del mod">
          <ac:chgData name="Luis Romero Untiveros" userId="2e5db34b8e2d4d9e" providerId="LiveId" clId="{09D85042-5AB5-9A49-B805-3D8256FADA6B}" dt="2021-12-21T14:21:37.958" v="121" actId="478"/>
          <ac:spMkLst>
            <pc:docMk/>
            <pc:sldMk cId="3588905482" sldId="338"/>
            <ac:spMk id="5" creationId="{DCB69C5E-DDA7-8F4D-940F-DA31DE966B03}"/>
          </ac:spMkLst>
        </pc:spChg>
        <pc:picChg chg="add mod">
          <ac:chgData name="Luis Romero Untiveros" userId="2e5db34b8e2d4d9e" providerId="LiveId" clId="{09D85042-5AB5-9A49-B805-3D8256FADA6B}" dt="2021-12-21T14:21:45.868" v="125" actId="1076"/>
          <ac:picMkLst>
            <pc:docMk/>
            <pc:sldMk cId="3588905482" sldId="338"/>
            <ac:picMk id="6" creationId="{B314BC44-766F-F040-A073-2877ADE0A03F}"/>
          </ac:picMkLst>
        </pc:picChg>
        <pc:picChg chg="del">
          <ac:chgData name="Luis Romero Untiveros" userId="2e5db34b8e2d4d9e" providerId="LiveId" clId="{09D85042-5AB5-9A49-B805-3D8256FADA6B}" dt="2021-12-21T14:20:45.867" v="115" actId="478"/>
          <ac:picMkLst>
            <pc:docMk/>
            <pc:sldMk cId="3588905482" sldId="338"/>
            <ac:picMk id="1026" creationId="{5EED94D6-B294-CB4C-810A-981014602621}"/>
          </ac:picMkLst>
        </pc:picChg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4233500668" sldId="392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1373746041" sldId="393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3002543467" sldId="396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1315492518" sldId="397"/>
        </pc:sldMkLst>
      </pc:sldChg>
      <pc:sldChg chg="add del">
        <pc:chgData name="Luis Romero Untiveros" userId="2e5db34b8e2d4d9e" providerId="LiveId" clId="{09D85042-5AB5-9A49-B805-3D8256FADA6B}" dt="2021-12-21T14:21:10.538" v="118" actId="2696"/>
        <pc:sldMkLst>
          <pc:docMk/>
          <pc:sldMk cId="2272704040" sldId="398"/>
        </pc:sldMkLst>
      </pc:sldChg>
      <pc:sldChg chg="add del">
        <pc:chgData name="Luis Romero Untiveros" userId="2e5db34b8e2d4d9e" providerId="LiveId" clId="{09D85042-5AB5-9A49-B805-3D8256FADA6B}" dt="2021-12-21T14:36:39.565" v="308" actId="2696"/>
        <pc:sldMkLst>
          <pc:docMk/>
          <pc:sldMk cId="1850181568" sldId="399"/>
        </pc:sldMkLst>
      </pc:sldChg>
      <pc:sldChg chg="addSp delSp modSp add mod">
        <pc:chgData name="Luis Romero Untiveros" userId="2e5db34b8e2d4d9e" providerId="LiveId" clId="{09D85042-5AB5-9A49-B805-3D8256FADA6B}" dt="2021-12-21T14:22:21.834" v="133"/>
        <pc:sldMkLst>
          <pc:docMk/>
          <pc:sldMk cId="1991694970" sldId="400"/>
        </pc:sldMkLst>
        <pc:picChg chg="add mod">
          <ac:chgData name="Luis Romero Untiveros" userId="2e5db34b8e2d4d9e" providerId="LiveId" clId="{09D85042-5AB5-9A49-B805-3D8256FADA6B}" dt="2021-12-21T14:22:11.755" v="131" actId="1076"/>
          <ac:picMkLst>
            <pc:docMk/>
            <pc:sldMk cId="1991694970" sldId="400"/>
            <ac:picMk id="3" creationId="{AA31AAD5-9B18-7E4B-942A-C01771530E1D}"/>
          </ac:picMkLst>
        </pc:picChg>
        <pc:picChg chg="add del">
          <ac:chgData name="Luis Romero Untiveros" userId="2e5db34b8e2d4d9e" providerId="LiveId" clId="{09D85042-5AB5-9A49-B805-3D8256FADA6B}" dt="2021-12-21T14:22:21.834" v="133"/>
          <ac:picMkLst>
            <pc:docMk/>
            <pc:sldMk cId="1991694970" sldId="400"/>
            <ac:picMk id="4" creationId="{082D14EE-EA2F-7246-A2DC-8E533239F38E}"/>
          </ac:picMkLst>
        </pc:picChg>
        <pc:picChg chg="del">
          <ac:chgData name="Luis Romero Untiveros" userId="2e5db34b8e2d4d9e" providerId="LiveId" clId="{09D85042-5AB5-9A49-B805-3D8256FADA6B}" dt="2021-12-21T14:22:03.476" v="127" actId="478"/>
          <ac:picMkLst>
            <pc:docMk/>
            <pc:sldMk cId="1991694970" sldId="400"/>
            <ac:picMk id="6" creationId="{B314BC44-766F-F040-A073-2877ADE0A03F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2:47.484" v="139" actId="1076"/>
        <pc:sldMkLst>
          <pc:docMk/>
          <pc:sldMk cId="4253498672" sldId="401"/>
        </pc:sldMkLst>
        <pc:picChg chg="del">
          <ac:chgData name="Luis Romero Untiveros" userId="2e5db34b8e2d4d9e" providerId="LiveId" clId="{09D85042-5AB5-9A49-B805-3D8256FADA6B}" dt="2021-12-21T14:22:26.077" v="135" actId="478"/>
          <ac:picMkLst>
            <pc:docMk/>
            <pc:sldMk cId="4253498672" sldId="401"/>
            <ac:picMk id="3" creationId="{AA31AAD5-9B18-7E4B-942A-C01771530E1D}"/>
          </ac:picMkLst>
        </pc:picChg>
        <pc:picChg chg="add mod">
          <ac:chgData name="Luis Romero Untiveros" userId="2e5db34b8e2d4d9e" providerId="LiveId" clId="{09D85042-5AB5-9A49-B805-3D8256FADA6B}" dt="2021-12-21T14:22:47.484" v="139" actId="1076"/>
          <ac:picMkLst>
            <pc:docMk/>
            <pc:sldMk cId="4253498672" sldId="401"/>
            <ac:picMk id="4" creationId="{E226B8D1-EBC5-134D-BDB8-DAD9562F1EB5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4:01.842" v="157"/>
        <pc:sldMkLst>
          <pc:docMk/>
          <pc:sldMk cId="2501571430" sldId="402"/>
        </pc:sldMkLst>
        <pc:spChg chg="add mod">
          <ac:chgData name="Luis Romero Untiveros" userId="2e5db34b8e2d4d9e" providerId="LiveId" clId="{09D85042-5AB5-9A49-B805-3D8256FADA6B}" dt="2021-12-21T14:23:43.225" v="152" actId="1076"/>
          <ac:spMkLst>
            <pc:docMk/>
            <pc:sldMk cId="2501571430" sldId="402"/>
            <ac:spMk id="5" creationId="{B357B818-E274-4748-B509-D34C54B431C1}"/>
          </ac:spMkLst>
        </pc:spChg>
        <pc:picChg chg="del">
          <ac:chgData name="Luis Romero Untiveros" userId="2e5db34b8e2d4d9e" providerId="LiveId" clId="{09D85042-5AB5-9A49-B805-3D8256FADA6B}" dt="2021-12-21T14:22:59.896" v="141" actId="478"/>
          <ac:picMkLst>
            <pc:docMk/>
            <pc:sldMk cId="2501571430" sldId="402"/>
            <ac:picMk id="4" creationId="{E226B8D1-EBC5-134D-BDB8-DAD9562F1EB5}"/>
          </ac:picMkLst>
        </pc:picChg>
        <pc:picChg chg="add mod">
          <ac:chgData name="Luis Romero Untiveros" userId="2e5db34b8e2d4d9e" providerId="LiveId" clId="{09D85042-5AB5-9A49-B805-3D8256FADA6B}" dt="2021-12-21T14:23:54.315" v="155" actId="1076"/>
          <ac:picMkLst>
            <pc:docMk/>
            <pc:sldMk cId="2501571430" sldId="402"/>
            <ac:picMk id="1025" creationId="{405481EE-6DF0-3A40-B0AE-474CBBC86D20}"/>
          </ac:picMkLst>
        </pc:picChg>
        <pc:picChg chg="add del">
          <ac:chgData name="Luis Romero Untiveros" userId="2e5db34b8e2d4d9e" providerId="LiveId" clId="{09D85042-5AB5-9A49-B805-3D8256FADA6B}" dt="2021-12-21T14:24:01.842" v="157"/>
          <ac:picMkLst>
            <pc:docMk/>
            <pc:sldMk cId="2501571430" sldId="402"/>
            <ac:picMk id="1026" creationId="{A86B5AB6-D6D4-754A-8D39-8F5963BCFAD2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4:51.542" v="168" actId="1076"/>
        <pc:sldMkLst>
          <pc:docMk/>
          <pc:sldMk cId="411693739" sldId="403"/>
        </pc:sldMkLst>
        <pc:spChg chg="mod">
          <ac:chgData name="Luis Romero Untiveros" userId="2e5db34b8e2d4d9e" providerId="LiveId" clId="{09D85042-5AB5-9A49-B805-3D8256FADA6B}" dt="2021-12-21T14:24:40.649" v="165" actId="1076"/>
          <ac:spMkLst>
            <pc:docMk/>
            <pc:sldMk cId="411693739" sldId="403"/>
            <ac:spMk id="5" creationId="{B357B818-E274-4748-B509-D34C54B431C1}"/>
          </ac:spMkLst>
        </pc:spChg>
        <pc:picChg chg="del">
          <ac:chgData name="Luis Romero Untiveros" userId="2e5db34b8e2d4d9e" providerId="LiveId" clId="{09D85042-5AB5-9A49-B805-3D8256FADA6B}" dt="2021-12-21T14:24:41.783" v="166" actId="478"/>
          <ac:picMkLst>
            <pc:docMk/>
            <pc:sldMk cId="411693739" sldId="403"/>
            <ac:picMk id="1025" creationId="{405481EE-6DF0-3A40-B0AE-474CBBC86D20}"/>
          </ac:picMkLst>
        </pc:picChg>
        <pc:picChg chg="add mod">
          <ac:chgData name="Luis Romero Untiveros" userId="2e5db34b8e2d4d9e" providerId="LiveId" clId="{09D85042-5AB5-9A49-B805-3D8256FADA6B}" dt="2021-12-21T14:24:51.542" v="168" actId="1076"/>
          <ac:picMkLst>
            <pc:docMk/>
            <pc:sldMk cId="411693739" sldId="403"/>
            <ac:picMk id="2049" creationId="{015E7014-C1BA-F240-A3C8-1722448934AA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6:28.480" v="178" actId="1076"/>
        <pc:sldMkLst>
          <pc:docMk/>
          <pc:sldMk cId="2468750736" sldId="404"/>
        </pc:sldMkLst>
        <pc:spChg chg="add del mod">
          <ac:chgData name="Luis Romero Untiveros" userId="2e5db34b8e2d4d9e" providerId="LiveId" clId="{09D85042-5AB5-9A49-B805-3D8256FADA6B}" dt="2021-12-21T14:26:07.265" v="172" actId="478"/>
          <ac:spMkLst>
            <pc:docMk/>
            <pc:sldMk cId="2468750736" sldId="404"/>
            <ac:spMk id="4" creationId="{64A87474-7EC0-5344-9DE8-075AD825C712}"/>
          </ac:spMkLst>
        </pc:spChg>
        <pc:spChg chg="del">
          <ac:chgData name="Luis Romero Untiveros" userId="2e5db34b8e2d4d9e" providerId="LiveId" clId="{09D85042-5AB5-9A49-B805-3D8256FADA6B}" dt="2021-12-21T14:26:04.502" v="171" actId="478"/>
          <ac:spMkLst>
            <pc:docMk/>
            <pc:sldMk cId="2468750736" sldId="404"/>
            <ac:spMk id="5" creationId="{B357B818-E274-4748-B509-D34C54B431C1}"/>
          </ac:spMkLst>
        </pc:spChg>
        <pc:picChg chg="add mod">
          <ac:chgData name="Luis Romero Untiveros" userId="2e5db34b8e2d4d9e" providerId="LiveId" clId="{09D85042-5AB5-9A49-B805-3D8256FADA6B}" dt="2021-12-21T14:26:28.480" v="178" actId="1076"/>
          <ac:picMkLst>
            <pc:docMk/>
            <pc:sldMk cId="2468750736" sldId="404"/>
            <ac:picMk id="6" creationId="{19F6D227-A551-5A47-AC59-0B7456E4C48D}"/>
          </ac:picMkLst>
        </pc:picChg>
        <pc:picChg chg="del">
          <ac:chgData name="Luis Romero Untiveros" userId="2e5db34b8e2d4d9e" providerId="LiveId" clId="{09D85042-5AB5-9A49-B805-3D8256FADA6B}" dt="2021-12-21T14:26:01.980" v="170" actId="478"/>
          <ac:picMkLst>
            <pc:docMk/>
            <pc:sldMk cId="2468750736" sldId="404"/>
            <ac:picMk id="2049" creationId="{015E7014-C1BA-F240-A3C8-1722448934AA}"/>
          </ac:picMkLst>
        </pc:picChg>
      </pc:sldChg>
      <pc:sldChg chg="addSp delSp modSp add mod">
        <pc:chgData name="Luis Romero Untiveros" userId="2e5db34b8e2d4d9e" providerId="LiveId" clId="{09D85042-5AB5-9A49-B805-3D8256FADA6B}" dt="2021-12-21T14:27:39.699" v="191" actId="1076"/>
        <pc:sldMkLst>
          <pc:docMk/>
          <pc:sldMk cId="320959950" sldId="405"/>
        </pc:sldMkLst>
        <pc:picChg chg="add mod">
          <ac:chgData name="Luis Romero Untiveros" userId="2e5db34b8e2d4d9e" providerId="LiveId" clId="{09D85042-5AB5-9A49-B805-3D8256FADA6B}" dt="2021-12-21T14:27:39.699" v="191" actId="1076"/>
          <ac:picMkLst>
            <pc:docMk/>
            <pc:sldMk cId="320959950" sldId="405"/>
            <ac:picMk id="3" creationId="{CB599ED9-B501-C547-8914-A2D763B57B3D}"/>
          </ac:picMkLst>
        </pc:picChg>
        <pc:picChg chg="del">
          <ac:chgData name="Luis Romero Untiveros" userId="2e5db34b8e2d4d9e" providerId="LiveId" clId="{09D85042-5AB5-9A49-B805-3D8256FADA6B}" dt="2021-12-21T14:26:48.583" v="180" actId="478"/>
          <ac:picMkLst>
            <pc:docMk/>
            <pc:sldMk cId="320959950" sldId="405"/>
            <ac:picMk id="6" creationId="{19F6D227-A551-5A47-AC59-0B7456E4C48D}"/>
          </ac:picMkLst>
        </pc:picChg>
      </pc:sldChg>
      <pc:sldChg chg="addSp delSp modSp add mod ord">
        <pc:chgData name="Luis Romero Untiveros" userId="2e5db34b8e2d4d9e" providerId="LiveId" clId="{09D85042-5AB5-9A49-B805-3D8256FADA6B}" dt="2021-12-21T14:27:12.782" v="187" actId="20578"/>
        <pc:sldMkLst>
          <pc:docMk/>
          <pc:sldMk cId="4101325865" sldId="406"/>
        </pc:sldMkLst>
        <pc:picChg chg="add mod">
          <ac:chgData name="Luis Romero Untiveros" userId="2e5db34b8e2d4d9e" providerId="LiveId" clId="{09D85042-5AB5-9A49-B805-3D8256FADA6B}" dt="2021-12-21T14:27:08.953" v="186" actId="1076"/>
          <ac:picMkLst>
            <pc:docMk/>
            <pc:sldMk cId="4101325865" sldId="406"/>
            <ac:picMk id="3" creationId="{60A7BFE3-B04F-2B4D-BDEF-5AC85826882A}"/>
          </ac:picMkLst>
        </pc:picChg>
        <pc:picChg chg="del">
          <ac:chgData name="Luis Romero Untiveros" userId="2e5db34b8e2d4d9e" providerId="LiveId" clId="{09D85042-5AB5-9A49-B805-3D8256FADA6B}" dt="2021-12-21T14:26:51.894" v="182" actId="478"/>
          <ac:picMkLst>
            <pc:docMk/>
            <pc:sldMk cId="4101325865" sldId="406"/>
            <ac:picMk id="6" creationId="{19F6D227-A551-5A47-AC59-0B7456E4C48D}"/>
          </ac:picMkLst>
        </pc:picChg>
      </pc:sldChg>
      <pc:sldChg chg="delSp modSp add del mod">
        <pc:chgData name="Luis Romero Untiveros" userId="2e5db34b8e2d4d9e" providerId="LiveId" clId="{09D85042-5AB5-9A49-B805-3D8256FADA6B}" dt="2021-12-21T14:28:28.803" v="203" actId="2696"/>
        <pc:sldMkLst>
          <pc:docMk/>
          <pc:sldMk cId="2752077979" sldId="407"/>
        </pc:sldMkLst>
        <pc:spChg chg="mod">
          <ac:chgData name="Luis Romero Untiveros" userId="2e5db34b8e2d4d9e" providerId="LiveId" clId="{09D85042-5AB5-9A49-B805-3D8256FADA6B}" dt="2021-12-21T14:28:21.840" v="199" actId="1076"/>
          <ac:spMkLst>
            <pc:docMk/>
            <pc:sldMk cId="2752077979" sldId="407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27:59.271" v="193" actId="478"/>
          <ac:picMkLst>
            <pc:docMk/>
            <pc:sldMk cId="2752077979" sldId="407"/>
            <ac:picMk id="3" creationId="{CB599ED9-B501-C547-8914-A2D763B57B3D}"/>
          </ac:picMkLst>
        </pc:picChg>
      </pc:sldChg>
      <pc:sldChg chg="add del">
        <pc:chgData name="Luis Romero Untiveros" userId="2e5db34b8e2d4d9e" providerId="LiveId" clId="{09D85042-5AB5-9A49-B805-3D8256FADA6B}" dt="2021-12-21T14:28:14.724" v="197"/>
        <pc:sldMkLst>
          <pc:docMk/>
          <pc:sldMk cId="319098549" sldId="408"/>
        </pc:sldMkLst>
      </pc:sldChg>
      <pc:sldChg chg="addSp delSp modSp add mod">
        <pc:chgData name="Luis Romero Untiveros" userId="2e5db34b8e2d4d9e" providerId="LiveId" clId="{09D85042-5AB5-9A49-B805-3D8256FADA6B}" dt="2021-12-21T14:29:06.489" v="211" actId="1076"/>
        <pc:sldMkLst>
          <pc:docMk/>
          <pc:sldMk cId="1745343137" sldId="408"/>
        </pc:sldMkLst>
        <pc:spChg chg="del">
          <ac:chgData name="Luis Romero Untiveros" userId="2e5db34b8e2d4d9e" providerId="LiveId" clId="{09D85042-5AB5-9A49-B805-3D8256FADA6B}" dt="2021-12-21T14:28:55.632" v="208" actId="478"/>
          <ac:spMkLst>
            <pc:docMk/>
            <pc:sldMk cId="1745343137" sldId="408"/>
            <ac:spMk id="2" creationId="{1939697A-E295-4799-8533-8431BF638121}"/>
          </ac:spMkLst>
        </pc:spChg>
        <pc:spChg chg="add del mod">
          <ac:chgData name="Luis Romero Untiveros" userId="2e5db34b8e2d4d9e" providerId="LiveId" clId="{09D85042-5AB5-9A49-B805-3D8256FADA6B}" dt="2021-12-21T14:28:57.467" v="209" actId="478"/>
          <ac:spMkLst>
            <pc:docMk/>
            <pc:sldMk cId="1745343137" sldId="408"/>
            <ac:spMk id="4" creationId="{F846FAE9-7626-A847-B4B6-101FE1CB31AA}"/>
          </ac:spMkLst>
        </pc:spChg>
        <pc:spChg chg="mod">
          <ac:chgData name="Luis Romero Untiveros" userId="2e5db34b8e2d4d9e" providerId="LiveId" clId="{09D85042-5AB5-9A49-B805-3D8256FADA6B}" dt="2021-12-21T14:29:06.489" v="211" actId="1076"/>
          <ac:spMkLst>
            <pc:docMk/>
            <pc:sldMk cId="1745343137" sldId="408"/>
            <ac:spMk id="5" creationId="{46F50DBD-3C81-2448-A56E-7283E27FE226}"/>
          </ac:spMkLst>
        </pc:spChg>
      </pc:sldChg>
      <pc:sldChg chg="add del">
        <pc:chgData name="Luis Romero Untiveros" userId="2e5db34b8e2d4d9e" providerId="LiveId" clId="{09D85042-5AB5-9A49-B805-3D8256FADA6B}" dt="2021-12-21T14:28:27.112" v="201"/>
        <pc:sldMkLst>
          <pc:docMk/>
          <pc:sldMk cId="3868316893" sldId="408"/>
        </pc:sldMkLst>
      </pc:sldChg>
      <pc:sldChg chg="add del">
        <pc:chgData name="Luis Romero Untiveros" userId="2e5db34b8e2d4d9e" providerId="LiveId" clId="{09D85042-5AB5-9A49-B805-3D8256FADA6B}" dt="2021-12-21T14:28:13.803" v="196"/>
        <pc:sldMkLst>
          <pc:docMk/>
          <pc:sldMk cId="1587629529" sldId="409"/>
        </pc:sldMkLst>
      </pc:sldChg>
      <pc:sldChg chg="addSp delSp modSp add mod">
        <pc:chgData name="Luis Romero Untiveros" userId="2e5db34b8e2d4d9e" providerId="LiveId" clId="{09D85042-5AB5-9A49-B805-3D8256FADA6B}" dt="2021-12-21T14:29:47.746" v="225" actId="1036"/>
        <pc:sldMkLst>
          <pc:docMk/>
          <pc:sldMk cId="2810821722" sldId="409"/>
        </pc:sldMkLst>
        <pc:spChg chg="mod">
          <ac:chgData name="Luis Romero Untiveros" userId="2e5db34b8e2d4d9e" providerId="LiveId" clId="{09D85042-5AB5-9A49-B805-3D8256FADA6B}" dt="2021-12-21T14:29:19.874" v="213"/>
          <ac:spMkLst>
            <pc:docMk/>
            <pc:sldMk cId="2810821722" sldId="409"/>
            <ac:spMk id="2" creationId="{1939697A-E295-4799-8533-8431BF638121}"/>
          </ac:spMkLst>
        </pc:spChg>
        <pc:spChg chg="add del mod">
          <ac:chgData name="Luis Romero Untiveros" userId="2e5db34b8e2d4d9e" providerId="LiveId" clId="{09D85042-5AB5-9A49-B805-3D8256FADA6B}" dt="2021-12-21T14:29:26.879" v="215" actId="478"/>
          <ac:spMkLst>
            <pc:docMk/>
            <pc:sldMk cId="2810821722" sldId="409"/>
            <ac:spMk id="4" creationId="{F41F2C49-6198-7143-BF0E-5A35F78CFECC}"/>
          </ac:spMkLst>
        </pc:spChg>
        <pc:spChg chg="del">
          <ac:chgData name="Luis Romero Untiveros" userId="2e5db34b8e2d4d9e" providerId="LiveId" clId="{09D85042-5AB5-9A49-B805-3D8256FADA6B}" dt="2021-12-21T14:29:25.298" v="214" actId="478"/>
          <ac:spMkLst>
            <pc:docMk/>
            <pc:sldMk cId="2810821722" sldId="409"/>
            <ac:spMk id="5" creationId="{46F50DBD-3C81-2448-A56E-7283E27FE226}"/>
          </ac:spMkLst>
        </pc:spChg>
        <pc:picChg chg="add mod">
          <ac:chgData name="Luis Romero Untiveros" userId="2e5db34b8e2d4d9e" providerId="LiveId" clId="{09D85042-5AB5-9A49-B805-3D8256FADA6B}" dt="2021-12-21T14:29:47.746" v="225" actId="1036"/>
          <ac:picMkLst>
            <pc:docMk/>
            <pc:sldMk cId="2810821722" sldId="409"/>
            <ac:picMk id="6" creationId="{BAC10513-B30E-FA4A-AE67-B624257CD8F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0:10.828" v="231" actId="1076"/>
        <pc:sldMkLst>
          <pc:docMk/>
          <pc:sldMk cId="2795898127" sldId="410"/>
        </pc:sldMkLst>
        <pc:picChg chg="add mod">
          <ac:chgData name="Luis Romero Untiveros" userId="2e5db34b8e2d4d9e" providerId="LiveId" clId="{09D85042-5AB5-9A49-B805-3D8256FADA6B}" dt="2021-12-21T14:30:10.828" v="231" actId="1076"/>
          <ac:picMkLst>
            <pc:docMk/>
            <pc:sldMk cId="2795898127" sldId="410"/>
            <ac:picMk id="3" creationId="{F13356CE-FB55-8D4C-9315-A7EF49E745E1}"/>
          </ac:picMkLst>
        </pc:picChg>
        <pc:picChg chg="del">
          <ac:chgData name="Luis Romero Untiveros" userId="2e5db34b8e2d4d9e" providerId="LiveId" clId="{09D85042-5AB5-9A49-B805-3D8256FADA6B}" dt="2021-12-21T14:29:57.815" v="227" actId="478"/>
          <ac:picMkLst>
            <pc:docMk/>
            <pc:sldMk cId="2795898127" sldId="410"/>
            <ac:picMk id="6" creationId="{BAC10513-B30E-FA4A-AE67-B624257CD8F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0:50.242" v="239"/>
        <pc:sldMkLst>
          <pc:docMk/>
          <pc:sldMk cId="472257735" sldId="411"/>
        </pc:sldMkLst>
        <pc:picChg chg="del">
          <ac:chgData name="Luis Romero Untiveros" userId="2e5db34b8e2d4d9e" providerId="LiveId" clId="{09D85042-5AB5-9A49-B805-3D8256FADA6B}" dt="2021-12-21T14:30:32.415" v="233" actId="478"/>
          <ac:picMkLst>
            <pc:docMk/>
            <pc:sldMk cId="472257735" sldId="411"/>
            <ac:picMk id="3" creationId="{F13356CE-FB55-8D4C-9315-A7EF49E745E1}"/>
          </ac:picMkLst>
        </pc:picChg>
        <pc:picChg chg="add mod">
          <ac:chgData name="Luis Romero Untiveros" userId="2e5db34b8e2d4d9e" providerId="LiveId" clId="{09D85042-5AB5-9A49-B805-3D8256FADA6B}" dt="2021-12-21T14:30:46.704" v="237" actId="1076"/>
          <ac:picMkLst>
            <pc:docMk/>
            <pc:sldMk cId="472257735" sldId="411"/>
            <ac:picMk id="4" creationId="{42A09466-7BB0-FD41-87FA-0A0299DAB4CD}"/>
          </ac:picMkLst>
        </pc:picChg>
        <pc:picChg chg="add del">
          <ac:chgData name="Luis Romero Untiveros" userId="2e5db34b8e2d4d9e" providerId="LiveId" clId="{09D85042-5AB5-9A49-B805-3D8256FADA6B}" dt="2021-12-21T14:30:50.242" v="239"/>
          <ac:picMkLst>
            <pc:docMk/>
            <pc:sldMk cId="472257735" sldId="411"/>
            <ac:picMk id="5" creationId="{A03B7615-6023-9040-B7CE-7ED46B0D20B4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1:12.981" v="245" actId="1076"/>
        <pc:sldMkLst>
          <pc:docMk/>
          <pc:sldMk cId="2168511231" sldId="412"/>
        </pc:sldMkLst>
        <pc:picChg chg="add mod">
          <ac:chgData name="Luis Romero Untiveros" userId="2e5db34b8e2d4d9e" providerId="LiveId" clId="{09D85042-5AB5-9A49-B805-3D8256FADA6B}" dt="2021-12-21T14:31:12.981" v="245" actId="1076"/>
          <ac:picMkLst>
            <pc:docMk/>
            <pc:sldMk cId="2168511231" sldId="412"/>
            <ac:picMk id="3" creationId="{27A01F68-4EC9-DB47-97DB-93486196DEE3}"/>
          </ac:picMkLst>
        </pc:picChg>
        <pc:picChg chg="del">
          <ac:chgData name="Luis Romero Untiveros" userId="2e5db34b8e2d4d9e" providerId="LiveId" clId="{09D85042-5AB5-9A49-B805-3D8256FADA6B}" dt="2021-12-21T14:30:58.216" v="241" actId="478"/>
          <ac:picMkLst>
            <pc:docMk/>
            <pc:sldMk cId="2168511231" sldId="412"/>
            <ac:picMk id="4" creationId="{42A09466-7BB0-FD41-87FA-0A0299DAB4CD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1:53.205" v="254"/>
        <pc:sldMkLst>
          <pc:docMk/>
          <pc:sldMk cId="141802146" sldId="413"/>
        </pc:sldMkLst>
        <pc:spChg chg="mod">
          <ac:chgData name="Luis Romero Untiveros" userId="2e5db34b8e2d4d9e" providerId="LiveId" clId="{09D85042-5AB5-9A49-B805-3D8256FADA6B}" dt="2021-12-21T14:31:53.205" v="254"/>
          <ac:spMkLst>
            <pc:docMk/>
            <pc:sldMk cId="141802146" sldId="413"/>
            <ac:spMk id="2" creationId="{1939697A-E295-4799-8533-8431BF638121}"/>
          </ac:spMkLst>
        </pc:spChg>
        <pc:picChg chg="del">
          <ac:chgData name="Luis Romero Untiveros" userId="2e5db34b8e2d4d9e" providerId="LiveId" clId="{09D85042-5AB5-9A49-B805-3D8256FADA6B}" dt="2021-12-21T14:31:17.031" v="247" actId="478"/>
          <ac:picMkLst>
            <pc:docMk/>
            <pc:sldMk cId="141802146" sldId="413"/>
            <ac:picMk id="3" creationId="{27A01F68-4EC9-DB47-97DB-93486196DEE3}"/>
          </ac:picMkLst>
        </pc:picChg>
        <pc:picChg chg="add mod">
          <ac:chgData name="Luis Romero Untiveros" userId="2e5db34b8e2d4d9e" providerId="LiveId" clId="{09D85042-5AB5-9A49-B805-3D8256FADA6B}" dt="2021-12-21T14:31:46.591" v="253" actId="1076"/>
          <ac:picMkLst>
            <pc:docMk/>
            <pc:sldMk cId="141802146" sldId="413"/>
            <ac:picMk id="4" creationId="{DA4E91D5-BA45-8649-9CC2-DF0F64CE42FD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2:20.623" v="261" actId="1076"/>
        <pc:sldMkLst>
          <pc:docMk/>
          <pc:sldMk cId="740929314" sldId="414"/>
        </pc:sldMkLst>
        <pc:picChg chg="add mod">
          <ac:chgData name="Luis Romero Untiveros" userId="2e5db34b8e2d4d9e" providerId="LiveId" clId="{09D85042-5AB5-9A49-B805-3D8256FADA6B}" dt="2021-12-21T14:32:20.623" v="261" actId="1076"/>
          <ac:picMkLst>
            <pc:docMk/>
            <pc:sldMk cId="740929314" sldId="414"/>
            <ac:picMk id="3" creationId="{AA7F8553-D6B2-9343-8212-F9A2F4998A37}"/>
          </ac:picMkLst>
        </pc:picChg>
        <pc:picChg chg="del">
          <ac:chgData name="Luis Romero Untiveros" userId="2e5db34b8e2d4d9e" providerId="LiveId" clId="{09D85042-5AB5-9A49-B805-3D8256FADA6B}" dt="2021-12-21T14:32:06.403" v="257" actId="478"/>
          <ac:picMkLst>
            <pc:docMk/>
            <pc:sldMk cId="740929314" sldId="414"/>
            <ac:picMk id="4" creationId="{DA4E91D5-BA45-8649-9CC2-DF0F64CE42FD}"/>
          </ac:picMkLst>
        </pc:picChg>
      </pc:sldChg>
      <pc:sldChg chg="delSp add del mod">
        <pc:chgData name="Luis Romero Untiveros" userId="2e5db34b8e2d4d9e" providerId="LiveId" clId="{09D85042-5AB5-9A49-B805-3D8256FADA6B}" dt="2021-12-21T14:31:58.268" v="255" actId="2696"/>
        <pc:sldMkLst>
          <pc:docMk/>
          <pc:sldMk cId="3902929255" sldId="414"/>
        </pc:sldMkLst>
        <pc:picChg chg="del">
          <ac:chgData name="Luis Romero Untiveros" userId="2e5db34b8e2d4d9e" providerId="LiveId" clId="{09D85042-5AB5-9A49-B805-3D8256FADA6B}" dt="2021-12-21T14:31:24.122" v="249" actId="478"/>
          <ac:picMkLst>
            <pc:docMk/>
            <pc:sldMk cId="3902929255" sldId="414"/>
            <ac:picMk id="3" creationId="{27A01F68-4EC9-DB47-97DB-93486196DEE3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2:43.509" v="265" actId="1076"/>
        <pc:sldMkLst>
          <pc:docMk/>
          <pc:sldMk cId="1265896609" sldId="415"/>
        </pc:sldMkLst>
        <pc:picChg chg="del">
          <ac:chgData name="Luis Romero Untiveros" userId="2e5db34b8e2d4d9e" providerId="LiveId" clId="{09D85042-5AB5-9A49-B805-3D8256FADA6B}" dt="2021-12-21T14:32:25.786" v="263" actId="478"/>
          <ac:picMkLst>
            <pc:docMk/>
            <pc:sldMk cId="1265896609" sldId="415"/>
            <ac:picMk id="3" creationId="{AA7F8553-D6B2-9343-8212-F9A2F4998A37}"/>
          </ac:picMkLst>
        </pc:picChg>
        <pc:picChg chg="add mod">
          <ac:chgData name="Luis Romero Untiveros" userId="2e5db34b8e2d4d9e" providerId="LiveId" clId="{09D85042-5AB5-9A49-B805-3D8256FADA6B}" dt="2021-12-21T14:32:43.509" v="265" actId="1076"/>
          <ac:picMkLst>
            <pc:docMk/>
            <pc:sldMk cId="1265896609" sldId="415"/>
            <ac:picMk id="4" creationId="{EFB642D3-FE2C-904A-A525-69DF1D35647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3:42.555" v="271" actId="1076"/>
        <pc:sldMkLst>
          <pc:docMk/>
          <pc:sldMk cId="3236405306" sldId="416"/>
        </pc:sldMkLst>
        <pc:picChg chg="add mod">
          <ac:chgData name="Luis Romero Untiveros" userId="2e5db34b8e2d4d9e" providerId="LiveId" clId="{09D85042-5AB5-9A49-B805-3D8256FADA6B}" dt="2021-12-21T14:33:42.555" v="271" actId="1076"/>
          <ac:picMkLst>
            <pc:docMk/>
            <pc:sldMk cId="3236405306" sldId="416"/>
            <ac:picMk id="3" creationId="{6A1CB7F4-CE7D-FD49-892B-A386A84DE555}"/>
          </ac:picMkLst>
        </pc:picChg>
        <pc:picChg chg="del">
          <ac:chgData name="Luis Romero Untiveros" userId="2e5db34b8e2d4d9e" providerId="LiveId" clId="{09D85042-5AB5-9A49-B805-3D8256FADA6B}" dt="2021-12-21T14:33:17.149" v="267" actId="478"/>
          <ac:picMkLst>
            <pc:docMk/>
            <pc:sldMk cId="3236405306" sldId="416"/>
            <ac:picMk id="4" creationId="{EFB642D3-FE2C-904A-A525-69DF1D35647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4:24.890" v="280"/>
        <pc:sldMkLst>
          <pc:docMk/>
          <pc:sldMk cId="393773135" sldId="417"/>
        </pc:sldMkLst>
        <pc:picChg chg="del">
          <ac:chgData name="Luis Romero Untiveros" userId="2e5db34b8e2d4d9e" providerId="LiveId" clId="{09D85042-5AB5-9A49-B805-3D8256FADA6B}" dt="2021-12-21T14:34:00.143" v="273" actId="478"/>
          <ac:picMkLst>
            <pc:docMk/>
            <pc:sldMk cId="393773135" sldId="417"/>
            <ac:picMk id="3" creationId="{6A1CB7F4-CE7D-FD49-892B-A386A84DE555}"/>
          </ac:picMkLst>
        </pc:picChg>
        <pc:picChg chg="add mod">
          <ac:chgData name="Luis Romero Untiveros" userId="2e5db34b8e2d4d9e" providerId="LiveId" clId="{09D85042-5AB5-9A49-B805-3D8256FADA6B}" dt="2021-12-21T14:34:20.287" v="278" actId="1076"/>
          <ac:picMkLst>
            <pc:docMk/>
            <pc:sldMk cId="393773135" sldId="417"/>
            <ac:picMk id="4" creationId="{CB587594-94FE-D144-B968-D6B0C38114C9}"/>
          </ac:picMkLst>
        </pc:picChg>
        <pc:picChg chg="add del">
          <ac:chgData name="Luis Romero Untiveros" userId="2e5db34b8e2d4d9e" providerId="LiveId" clId="{09D85042-5AB5-9A49-B805-3D8256FADA6B}" dt="2021-12-21T14:34:24.890" v="280"/>
          <ac:picMkLst>
            <pc:docMk/>
            <pc:sldMk cId="393773135" sldId="417"/>
            <ac:picMk id="5" creationId="{A5E09ECC-3ADC-0A45-BE38-0337E3CDE40E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5:10.845" v="288"/>
        <pc:sldMkLst>
          <pc:docMk/>
          <pc:sldMk cId="4280420154" sldId="418"/>
        </pc:sldMkLst>
        <pc:picChg chg="add mod">
          <ac:chgData name="Luis Romero Untiveros" userId="2e5db34b8e2d4d9e" providerId="LiveId" clId="{09D85042-5AB5-9A49-B805-3D8256FADA6B}" dt="2021-12-21T14:35:06.377" v="286" actId="1076"/>
          <ac:picMkLst>
            <pc:docMk/>
            <pc:sldMk cId="4280420154" sldId="418"/>
            <ac:picMk id="3" creationId="{B0BFAB2C-559C-7D40-8A83-CC6C4902A84D}"/>
          </ac:picMkLst>
        </pc:picChg>
        <pc:picChg chg="del">
          <ac:chgData name="Luis Romero Untiveros" userId="2e5db34b8e2d4d9e" providerId="LiveId" clId="{09D85042-5AB5-9A49-B805-3D8256FADA6B}" dt="2021-12-21T14:34:34.740" v="282" actId="478"/>
          <ac:picMkLst>
            <pc:docMk/>
            <pc:sldMk cId="4280420154" sldId="418"/>
            <ac:picMk id="4" creationId="{CB587594-94FE-D144-B968-D6B0C38114C9}"/>
          </ac:picMkLst>
        </pc:picChg>
        <pc:picChg chg="add del">
          <ac:chgData name="Luis Romero Untiveros" userId="2e5db34b8e2d4d9e" providerId="LiveId" clId="{09D85042-5AB5-9A49-B805-3D8256FADA6B}" dt="2021-12-21T14:35:10.845" v="288"/>
          <ac:picMkLst>
            <pc:docMk/>
            <pc:sldMk cId="4280420154" sldId="418"/>
            <ac:picMk id="5" creationId="{2B2F59A0-5A2C-9B4A-A25F-B867FD93501C}"/>
          </ac:picMkLst>
        </pc:picChg>
      </pc:sldChg>
      <pc:sldChg chg="addSp delSp modSp add mod">
        <pc:chgData name="Luis Romero Untiveros" userId="2e5db34b8e2d4d9e" providerId="LiveId" clId="{09D85042-5AB5-9A49-B805-3D8256FADA6B}" dt="2021-12-21T14:35:59.108" v="298" actId="14100"/>
        <pc:sldMkLst>
          <pc:docMk/>
          <pc:sldMk cId="348002693" sldId="419"/>
        </pc:sldMkLst>
        <pc:picChg chg="del">
          <ac:chgData name="Luis Romero Untiveros" userId="2e5db34b8e2d4d9e" providerId="LiveId" clId="{09D85042-5AB5-9A49-B805-3D8256FADA6B}" dt="2021-12-21T14:35:15.019" v="290" actId="478"/>
          <ac:picMkLst>
            <pc:docMk/>
            <pc:sldMk cId="348002693" sldId="419"/>
            <ac:picMk id="3" creationId="{B0BFAB2C-559C-7D40-8A83-CC6C4902A84D}"/>
          </ac:picMkLst>
        </pc:picChg>
        <pc:picChg chg="add mod">
          <ac:chgData name="Luis Romero Untiveros" userId="2e5db34b8e2d4d9e" providerId="LiveId" clId="{09D85042-5AB5-9A49-B805-3D8256FADA6B}" dt="2021-12-21T14:35:59.108" v="298" actId="14100"/>
          <ac:picMkLst>
            <pc:docMk/>
            <pc:sldMk cId="348002693" sldId="419"/>
            <ac:picMk id="4" creationId="{1441122D-DA8A-E946-B2F3-7ED24C9D76D3}"/>
          </ac:picMkLst>
        </pc:picChg>
      </pc:sldChg>
      <pc:sldChg chg="delSp add del mod">
        <pc:chgData name="Luis Romero Untiveros" userId="2e5db34b8e2d4d9e" providerId="LiveId" clId="{09D85042-5AB5-9A49-B805-3D8256FADA6B}" dt="2021-12-21T14:36:35.856" v="306" actId="2696"/>
        <pc:sldMkLst>
          <pc:docMk/>
          <pc:sldMk cId="3206809457" sldId="420"/>
        </pc:sldMkLst>
        <pc:picChg chg="del">
          <ac:chgData name="Luis Romero Untiveros" userId="2e5db34b8e2d4d9e" providerId="LiveId" clId="{09D85042-5AB5-9A49-B805-3D8256FADA6B}" dt="2021-12-21T14:35:25.573" v="292" actId="478"/>
          <ac:picMkLst>
            <pc:docMk/>
            <pc:sldMk cId="3206809457" sldId="420"/>
            <ac:picMk id="3" creationId="{B0BFAB2C-559C-7D40-8A83-CC6C4902A84D}"/>
          </ac:picMkLst>
        </pc:picChg>
      </pc:sldChg>
      <pc:sldChg chg="addSp modSp add mod">
        <pc:chgData name="Luis Romero Untiveros" userId="2e5db34b8e2d4d9e" providerId="LiveId" clId="{09D85042-5AB5-9A49-B805-3D8256FADA6B}" dt="2021-12-21T14:36:28.187" v="304" actId="1076"/>
        <pc:sldMkLst>
          <pc:docMk/>
          <pc:sldMk cId="631365772" sldId="421"/>
        </pc:sldMkLst>
        <pc:picChg chg="add mod">
          <ac:chgData name="Luis Romero Untiveros" userId="2e5db34b8e2d4d9e" providerId="LiveId" clId="{09D85042-5AB5-9A49-B805-3D8256FADA6B}" dt="2021-12-21T14:36:28.187" v="304" actId="1076"/>
          <ac:picMkLst>
            <pc:docMk/>
            <pc:sldMk cId="631365772" sldId="421"/>
            <ac:picMk id="3" creationId="{0FF32609-3D53-504A-B4FC-7B4FCECEB4CB}"/>
          </ac:picMkLst>
        </pc:picChg>
      </pc:sldChg>
      <pc:sldChg chg="add del">
        <pc:chgData name="Luis Romero Untiveros" userId="2e5db34b8e2d4d9e" providerId="LiveId" clId="{09D85042-5AB5-9A49-B805-3D8256FADA6B}" dt="2021-12-21T14:36:33.202" v="305" actId="2696"/>
        <pc:sldMkLst>
          <pc:docMk/>
          <pc:sldMk cId="206788958" sldId="422"/>
        </pc:sldMkLst>
      </pc:sldChg>
      <pc:sldChg chg="delSp modSp add mod">
        <pc:chgData name="Luis Romero Untiveros" userId="2e5db34b8e2d4d9e" providerId="LiveId" clId="{09D85042-5AB5-9A49-B805-3D8256FADA6B}" dt="2021-12-21T14:37:03.418" v="329" actId="1076"/>
        <pc:sldMkLst>
          <pc:docMk/>
          <pc:sldMk cId="625338879" sldId="422"/>
        </pc:sldMkLst>
        <pc:spChg chg="mod">
          <ac:chgData name="Luis Romero Untiveros" userId="2e5db34b8e2d4d9e" providerId="LiveId" clId="{09D85042-5AB5-9A49-B805-3D8256FADA6B}" dt="2021-12-21T14:37:03.418" v="329" actId="1076"/>
          <ac:spMkLst>
            <pc:docMk/>
            <pc:sldMk cId="625338879" sldId="422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36:49.827" v="312" actId="478"/>
          <ac:picMkLst>
            <pc:docMk/>
            <pc:sldMk cId="625338879" sldId="422"/>
            <ac:picMk id="3" creationId="{CB599ED9-B501-C547-8914-A2D763B57B3D}"/>
          </ac:picMkLst>
        </pc:picChg>
      </pc:sldChg>
      <pc:sldChg chg="add del">
        <pc:chgData name="Luis Romero Untiveros" userId="2e5db34b8e2d4d9e" providerId="LiveId" clId="{09D85042-5AB5-9A49-B805-3D8256FADA6B}" dt="2021-12-21T14:36:48.477" v="310"/>
        <pc:sldMkLst>
          <pc:docMk/>
          <pc:sldMk cId="3435223255" sldId="422"/>
        </pc:sldMkLst>
      </pc:sldChg>
      <pc:sldChg chg="addSp delSp modSp add mod">
        <pc:chgData name="Luis Romero Untiveros" userId="2e5db34b8e2d4d9e" providerId="LiveId" clId="{09D85042-5AB5-9A49-B805-3D8256FADA6B}" dt="2021-12-21T14:40:46.858" v="375"/>
        <pc:sldMkLst>
          <pc:docMk/>
          <pc:sldMk cId="2182573416" sldId="423"/>
        </pc:sldMkLst>
        <pc:spChg chg="mod">
          <ac:chgData name="Luis Romero Untiveros" userId="2e5db34b8e2d4d9e" providerId="LiveId" clId="{09D85042-5AB5-9A49-B805-3D8256FADA6B}" dt="2021-12-21T14:40:46.858" v="375"/>
          <ac:spMkLst>
            <pc:docMk/>
            <pc:sldMk cId="2182573416" sldId="423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4:37:15.850" v="331" actId="478"/>
          <ac:picMkLst>
            <pc:docMk/>
            <pc:sldMk cId="2182573416" sldId="423"/>
            <ac:picMk id="3" creationId="{CB599ED9-B501-C547-8914-A2D763B57B3D}"/>
          </ac:picMkLst>
        </pc:picChg>
        <pc:picChg chg="add mod">
          <ac:chgData name="Luis Romero Untiveros" userId="2e5db34b8e2d4d9e" providerId="LiveId" clId="{09D85042-5AB5-9A49-B805-3D8256FADA6B}" dt="2021-12-21T14:37:39.488" v="335" actId="1076"/>
          <ac:picMkLst>
            <pc:docMk/>
            <pc:sldMk cId="2182573416" sldId="423"/>
            <ac:picMk id="4" creationId="{60CE68CA-5359-0D43-A917-875D795576B6}"/>
          </ac:picMkLst>
        </pc:picChg>
      </pc:sldChg>
      <pc:sldChg chg="addSp delSp modSp add mod">
        <pc:chgData name="Luis Romero Untiveros" userId="2e5db34b8e2d4d9e" providerId="LiveId" clId="{09D85042-5AB5-9A49-B805-3D8256FADA6B}" dt="2021-12-21T14:40:50.169" v="376"/>
        <pc:sldMkLst>
          <pc:docMk/>
          <pc:sldMk cId="3080611914" sldId="424"/>
        </pc:sldMkLst>
        <pc:spChg chg="mod">
          <ac:chgData name="Luis Romero Untiveros" userId="2e5db34b8e2d4d9e" providerId="LiveId" clId="{09D85042-5AB5-9A49-B805-3D8256FADA6B}" dt="2021-12-21T14:40:50.169" v="376"/>
          <ac:spMkLst>
            <pc:docMk/>
            <pc:sldMk cId="3080611914" sldId="424"/>
            <ac:spMk id="2" creationId="{6887244D-FE16-4DB2-B82F-DD679BD95109}"/>
          </ac:spMkLst>
        </pc:spChg>
        <pc:spChg chg="add mod">
          <ac:chgData name="Luis Romero Untiveros" userId="2e5db34b8e2d4d9e" providerId="LiveId" clId="{09D85042-5AB5-9A49-B805-3D8256FADA6B}" dt="2021-12-21T14:39:53.130" v="367" actId="14100"/>
          <ac:spMkLst>
            <pc:docMk/>
            <pc:sldMk cId="3080611914" sldId="424"/>
            <ac:spMk id="5" creationId="{27AE6BAE-2279-554D-9476-10E4AB5F0F22}"/>
          </ac:spMkLst>
        </pc:spChg>
        <pc:picChg chg="add mod">
          <ac:chgData name="Luis Romero Untiveros" userId="2e5db34b8e2d4d9e" providerId="LiveId" clId="{09D85042-5AB5-9A49-B805-3D8256FADA6B}" dt="2021-12-21T14:40:00.723" v="370" actId="1076"/>
          <ac:picMkLst>
            <pc:docMk/>
            <pc:sldMk cId="3080611914" sldId="424"/>
            <ac:picMk id="3" creationId="{C3CE8082-17A3-0041-82A4-BED7DADE7428}"/>
          </ac:picMkLst>
        </pc:picChg>
        <pc:picChg chg="del">
          <ac:chgData name="Luis Romero Untiveros" userId="2e5db34b8e2d4d9e" providerId="LiveId" clId="{09D85042-5AB5-9A49-B805-3D8256FADA6B}" dt="2021-12-21T14:37:46.755" v="337" actId="478"/>
          <ac:picMkLst>
            <pc:docMk/>
            <pc:sldMk cId="3080611914" sldId="424"/>
            <ac:picMk id="4" creationId="{60CE68CA-5359-0D43-A917-875D795576B6}"/>
          </ac:picMkLst>
        </pc:picChg>
      </pc:sldChg>
      <pc:sldChg chg="addSp delSp modSp add mod">
        <pc:chgData name="Luis Romero Untiveros" userId="2e5db34b8e2d4d9e" providerId="LiveId" clId="{09D85042-5AB5-9A49-B805-3D8256FADA6B}" dt="2021-12-21T15:47:04.385" v="383"/>
        <pc:sldMkLst>
          <pc:docMk/>
          <pc:sldMk cId="3165647318" sldId="425"/>
        </pc:sldMkLst>
        <pc:spChg chg="mod">
          <ac:chgData name="Luis Romero Untiveros" userId="2e5db34b8e2d4d9e" providerId="LiveId" clId="{09D85042-5AB5-9A49-B805-3D8256FADA6B}" dt="2021-12-21T14:40:54.007" v="377"/>
          <ac:spMkLst>
            <pc:docMk/>
            <pc:sldMk cId="3165647318" sldId="425"/>
            <ac:spMk id="2" creationId="{6887244D-FE16-4DB2-B82F-DD679BD95109}"/>
          </ac:spMkLst>
        </pc:spChg>
        <pc:spChg chg="del">
          <ac:chgData name="Luis Romero Untiveros" userId="2e5db34b8e2d4d9e" providerId="LiveId" clId="{09D85042-5AB5-9A49-B805-3D8256FADA6B}" dt="2021-12-21T14:40:18.177" v="372" actId="478"/>
          <ac:spMkLst>
            <pc:docMk/>
            <pc:sldMk cId="3165647318" sldId="425"/>
            <ac:spMk id="5" creationId="{27AE6BAE-2279-554D-9476-10E4AB5F0F22}"/>
          </ac:spMkLst>
        </pc:spChg>
        <pc:spChg chg="add del mod">
          <ac:chgData name="Luis Romero Untiveros" userId="2e5db34b8e2d4d9e" providerId="LiveId" clId="{09D85042-5AB5-9A49-B805-3D8256FADA6B}" dt="2021-12-21T14:40:24.255" v="374" actId="478"/>
          <ac:spMkLst>
            <pc:docMk/>
            <pc:sldMk cId="3165647318" sldId="425"/>
            <ac:spMk id="6" creationId="{56422DDF-1A32-C142-BC43-B60D6F9A9CE3}"/>
          </ac:spMkLst>
        </pc:spChg>
        <pc:picChg chg="del">
          <ac:chgData name="Luis Romero Untiveros" userId="2e5db34b8e2d4d9e" providerId="LiveId" clId="{09D85042-5AB5-9A49-B805-3D8256FADA6B}" dt="2021-12-21T14:40:20.188" v="373" actId="478"/>
          <ac:picMkLst>
            <pc:docMk/>
            <pc:sldMk cId="3165647318" sldId="425"/>
            <ac:picMk id="3" creationId="{C3CE8082-17A3-0041-82A4-BED7DADE7428}"/>
          </ac:picMkLst>
        </pc:picChg>
        <pc:picChg chg="add mod">
          <ac:chgData name="Luis Romero Untiveros" userId="2e5db34b8e2d4d9e" providerId="LiveId" clId="{09D85042-5AB5-9A49-B805-3D8256FADA6B}" dt="2021-12-21T15:47:00.695" v="381" actId="1076"/>
          <ac:picMkLst>
            <pc:docMk/>
            <pc:sldMk cId="3165647318" sldId="425"/>
            <ac:picMk id="7" creationId="{31DF8A3A-FD60-ED41-A88E-44671EBB264A}"/>
          </ac:picMkLst>
        </pc:picChg>
        <pc:picChg chg="add del">
          <ac:chgData name="Luis Romero Untiveros" userId="2e5db34b8e2d4d9e" providerId="LiveId" clId="{09D85042-5AB5-9A49-B805-3D8256FADA6B}" dt="2021-12-21T15:47:04.385" v="383"/>
          <ac:picMkLst>
            <pc:docMk/>
            <pc:sldMk cId="3165647318" sldId="425"/>
            <ac:picMk id="8" creationId="{61CD0211-D6D1-314E-B589-EF5C0D7E88A1}"/>
          </ac:picMkLst>
        </pc:picChg>
      </pc:sldChg>
      <pc:sldChg chg="addSp delSp modSp add mod">
        <pc:chgData name="Luis Romero Untiveros" userId="2e5db34b8e2d4d9e" providerId="LiveId" clId="{09D85042-5AB5-9A49-B805-3D8256FADA6B}" dt="2021-12-21T15:47:48.147" v="393" actId="1076"/>
        <pc:sldMkLst>
          <pc:docMk/>
          <pc:sldMk cId="812772905" sldId="426"/>
        </pc:sldMkLst>
        <pc:picChg chg="add mod modCrop">
          <ac:chgData name="Luis Romero Untiveros" userId="2e5db34b8e2d4d9e" providerId="LiveId" clId="{09D85042-5AB5-9A49-B805-3D8256FADA6B}" dt="2021-12-21T15:47:48.147" v="393" actId="1076"/>
          <ac:picMkLst>
            <pc:docMk/>
            <pc:sldMk cId="812772905" sldId="426"/>
            <ac:picMk id="3" creationId="{52BA24E2-28D0-6A44-8D4A-D090A58E2874}"/>
          </ac:picMkLst>
        </pc:picChg>
        <pc:picChg chg="del">
          <ac:chgData name="Luis Romero Untiveros" userId="2e5db34b8e2d4d9e" providerId="LiveId" clId="{09D85042-5AB5-9A49-B805-3D8256FADA6B}" dt="2021-12-21T15:47:08.184" v="385" actId="478"/>
          <ac:picMkLst>
            <pc:docMk/>
            <pc:sldMk cId="812772905" sldId="426"/>
            <ac:picMk id="7" creationId="{31DF8A3A-FD60-ED41-A88E-44671EBB264A}"/>
          </ac:picMkLst>
        </pc:picChg>
      </pc:sldChg>
      <pc:sldChg chg="add del">
        <pc:chgData name="Luis Romero Untiveros" userId="2e5db34b8e2d4d9e" providerId="LiveId" clId="{09D85042-5AB5-9A49-B805-3D8256FADA6B}" dt="2021-12-21T15:48:10.388" v="395"/>
        <pc:sldMkLst>
          <pc:docMk/>
          <pc:sldMk cId="3188595686" sldId="427"/>
        </pc:sldMkLst>
      </pc:sldChg>
      <pc:sldChg chg="modSp add mod">
        <pc:chgData name="Luis Romero Untiveros" userId="2e5db34b8e2d4d9e" providerId="LiveId" clId="{09D85042-5AB5-9A49-B805-3D8256FADA6B}" dt="2021-12-21T15:48:19.378" v="424" actId="20577"/>
        <pc:sldMkLst>
          <pc:docMk/>
          <pc:sldMk cId="3297051183" sldId="427"/>
        </pc:sldMkLst>
        <pc:spChg chg="mod">
          <ac:chgData name="Luis Romero Untiveros" userId="2e5db34b8e2d4d9e" providerId="LiveId" clId="{09D85042-5AB5-9A49-B805-3D8256FADA6B}" dt="2021-12-21T15:48:19.378" v="424" actId="20577"/>
          <ac:spMkLst>
            <pc:docMk/>
            <pc:sldMk cId="3297051183" sldId="427"/>
            <ac:spMk id="5" creationId="{46F50DBD-3C81-2448-A56E-7283E27FE226}"/>
          </ac:spMkLst>
        </pc:spChg>
      </pc:sldChg>
      <pc:sldChg chg="addSp modSp add mod">
        <pc:chgData name="Luis Romero Untiveros" userId="2e5db34b8e2d4d9e" providerId="LiveId" clId="{09D85042-5AB5-9A49-B805-3D8256FADA6B}" dt="2021-12-21T15:50:19.140" v="486" actId="1076"/>
        <pc:sldMkLst>
          <pc:docMk/>
          <pc:sldMk cId="2528663767" sldId="428"/>
        </pc:sldMkLst>
        <pc:spChg chg="mod">
          <ac:chgData name="Luis Romero Untiveros" userId="2e5db34b8e2d4d9e" providerId="LiveId" clId="{09D85042-5AB5-9A49-B805-3D8256FADA6B}" dt="2021-12-21T15:48:42.171" v="426"/>
          <ac:spMkLst>
            <pc:docMk/>
            <pc:sldMk cId="2528663767" sldId="428"/>
            <ac:spMk id="2" creationId="{1939697A-E295-4799-8533-8431BF638121}"/>
          </ac:spMkLst>
        </pc:spChg>
        <pc:spChg chg="mod">
          <ac:chgData name="Luis Romero Untiveros" userId="2e5db34b8e2d4d9e" providerId="LiveId" clId="{09D85042-5AB5-9A49-B805-3D8256FADA6B}" dt="2021-12-21T15:50:14.818" v="484" actId="14100"/>
          <ac:spMkLst>
            <pc:docMk/>
            <pc:sldMk cId="2528663767" sldId="428"/>
            <ac:spMk id="5" creationId="{46F50DBD-3C81-2448-A56E-7283E27FE226}"/>
          </ac:spMkLst>
        </pc:spChg>
        <pc:picChg chg="add mod">
          <ac:chgData name="Luis Romero Untiveros" userId="2e5db34b8e2d4d9e" providerId="LiveId" clId="{09D85042-5AB5-9A49-B805-3D8256FADA6B}" dt="2021-12-21T15:50:17.247" v="485" actId="1076"/>
          <ac:picMkLst>
            <pc:docMk/>
            <pc:sldMk cId="2528663767" sldId="428"/>
            <ac:picMk id="13313" creationId="{15F07718-D65D-5541-A778-B37557F923A5}"/>
          </ac:picMkLst>
        </pc:picChg>
        <pc:picChg chg="add mod">
          <ac:chgData name="Luis Romero Untiveros" userId="2e5db34b8e2d4d9e" providerId="LiveId" clId="{09D85042-5AB5-9A49-B805-3D8256FADA6B}" dt="2021-12-21T15:50:11.222" v="483" actId="1076"/>
          <ac:picMkLst>
            <pc:docMk/>
            <pc:sldMk cId="2528663767" sldId="428"/>
            <ac:picMk id="13314" creationId="{60B10247-2173-3249-AA82-E1CD110372E6}"/>
          </ac:picMkLst>
        </pc:picChg>
        <pc:picChg chg="add mod">
          <ac:chgData name="Luis Romero Untiveros" userId="2e5db34b8e2d4d9e" providerId="LiveId" clId="{09D85042-5AB5-9A49-B805-3D8256FADA6B}" dt="2021-12-21T15:50:19.140" v="486" actId="1076"/>
          <ac:picMkLst>
            <pc:docMk/>
            <pc:sldMk cId="2528663767" sldId="428"/>
            <ac:picMk id="13315" creationId="{632952BB-5A46-E440-99E6-58BE43910A53}"/>
          </ac:picMkLst>
        </pc:picChg>
      </pc:sldChg>
      <pc:sldChg chg="modSp add mod">
        <pc:chgData name="Luis Romero Untiveros" userId="2e5db34b8e2d4d9e" providerId="LiveId" clId="{09D85042-5AB5-9A49-B805-3D8256FADA6B}" dt="2021-12-21T15:50:38.018" v="497" actId="20577"/>
        <pc:sldMkLst>
          <pc:docMk/>
          <pc:sldMk cId="763155935" sldId="429"/>
        </pc:sldMkLst>
        <pc:spChg chg="mod">
          <ac:chgData name="Luis Romero Untiveros" userId="2e5db34b8e2d4d9e" providerId="LiveId" clId="{09D85042-5AB5-9A49-B805-3D8256FADA6B}" dt="2021-12-21T15:50:38.018" v="497" actId="20577"/>
          <ac:spMkLst>
            <pc:docMk/>
            <pc:sldMk cId="763155935" sldId="429"/>
            <ac:spMk id="2" creationId="{6887244D-FE16-4DB2-B82F-DD679BD95109}"/>
          </ac:spMkLst>
        </pc:spChg>
      </pc:sldChg>
      <pc:sldChg chg="add del">
        <pc:chgData name="Luis Romero Untiveros" userId="2e5db34b8e2d4d9e" providerId="LiveId" clId="{09D85042-5AB5-9A49-B805-3D8256FADA6B}" dt="2021-12-21T15:50:34.314" v="488"/>
        <pc:sldMkLst>
          <pc:docMk/>
          <pc:sldMk cId="2032889306" sldId="429"/>
        </pc:sldMkLst>
      </pc:sldChg>
      <pc:sldChg chg="addSp delSp modSp add mod">
        <pc:chgData name="Luis Romero Untiveros" userId="2e5db34b8e2d4d9e" providerId="LiveId" clId="{09D85042-5AB5-9A49-B805-3D8256FADA6B}" dt="2021-12-21T15:51:45.930" v="515" actId="1076"/>
        <pc:sldMkLst>
          <pc:docMk/>
          <pc:sldMk cId="1059853058" sldId="430"/>
        </pc:sldMkLst>
        <pc:spChg chg="mod">
          <ac:chgData name="Luis Romero Untiveros" userId="2e5db34b8e2d4d9e" providerId="LiveId" clId="{09D85042-5AB5-9A49-B805-3D8256FADA6B}" dt="2021-12-21T15:50:54.705" v="506" actId="20577"/>
          <ac:spMkLst>
            <pc:docMk/>
            <pc:sldMk cId="1059853058" sldId="430"/>
            <ac:spMk id="2" creationId="{6887244D-FE16-4DB2-B82F-DD679BD95109}"/>
          </ac:spMkLst>
        </pc:spChg>
        <pc:picChg chg="del">
          <ac:chgData name="Luis Romero Untiveros" userId="2e5db34b8e2d4d9e" providerId="LiveId" clId="{09D85042-5AB5-9A49-B805-3D8256FADA6B}" dt="2021-12-21T15:50:55.961" v="507" actId="478"/>
          <ac:picMkLst>
            <pc:docMk/>
            <pc:sldMk cId="1059853058" sldId="430"/>
            <ac:picMk id="3" creationId="{52BA24E2-28D0-6A44-8D4A-D090A58E2874}"/>
          </ac:picMkLst>
        </pc:picChg>
        <pc:picChg chg="add mod">
          <ac:chgData name="Luis Romero Untiveros" userId="2e5db34b8e2d4d9e" providerId="LiveId" clId="{09D85042-5AB5-9A49-B805-3D8256FADA6B}" dt="2021-12-21T15:51:45.930" v="515" actId="1076"/>
          <ac:picMkLst>
            <pc:docMk/>
            <pc:sldMk cId="1059853058" sldId="430"/>
            <ac:picMk id="4" creationId="{F40B0279-B970-5F44-A308-6743E7591D26}"/>
          </ac:picMkLst>
        </pc:picChg>
      </pc:sldChg>
      <pc:sldChg chg="addSp modSp add mod">
        <pc:chgData name="Luis Romero Untiveros" userId="2e5db34b8e2d4d9e" providerId="LiveId" clId="{09D85042-5AB5-9A49-B805-3D8256FADA6B}" dt="2021-12-21T15:52:22.101" v="520" actId="1076"/>
        <pc:sldMkLst>
          <pc:docMk/>
          <pc:sldMk cId="1325130012" sldId="431"/>
        </pc:sldMkLst>
        <pc:picChg chg="add mod">
          <ac:chgData name="Luis Romero Untiveros" userId="2e5db34b8e2d4d9e" providerId="LiveId" clId="{09D85042-5AB5-9A49-B805-3D8256FADA6B}" dt="2021-12-21T15:52:22.101" v="520" actId="1076"/>
          <ac:picMkLst>
            <pc:docMk/>
            <pc:sldMk cId="1325130012" sldId="431"/>
            <ac:picMk id="3" creationId="{07425690-B156-AF4A-85AE-BCEBCC6CCE55}"/>
          </ac:picMkLst>
        </pc:picChg>
      </pc:sldChg>
      <pc:sldChg chg="addSp modSp add mod">
        <pc:chgData name="Luis Romero Untiveros" userId="2e5db34b8e2d4d9e" providerId="LiveId" clId="{09D85042-5AB5-9A49-B805-3D8256FADA6B}" dt="2021-12-21T15:52:59.017" v="524" actId="1076"/>
        <pc:sldMkLst>
          <pc:docMk/>
          <pc:sldMk cId="2923850273" sldId="432"/>
        </pc:sldMkLst>
        <pc:picChg chg="add mod">
          <ac:chgData name="Luis Romero Untiveros" userId="2e5db34b8e2d4d9e" providerId="LiveId" clId="{09D85042-5AB5-9A49-B805-3D8256FADA6B}" dt="2021-12-21T15:52:59.017" v="524" actId="1076"/>
          <ac:picMkLst>
            <pc:docMk/>
            <pc:sldMk cId="2923850273" sldId="432"/>
            <ac:picMk id="3" creationId="{025C654D-7E10-4849-A2BE-015EE33ACF32}"/>
          </ac:picMkLst>
        </pc:picChg>
      </pc:sldChg>
      <pc:sldChg chg="addSp modSp add mod">
        <pc:chgData name="Luis Romero Untiveros" userId="2e5db34b8e2d4d9e" providerId="LiveId" clId="{09D85042-5AB5-9A49-B805-3D8256FADA6B}" dt="2021-12-21T15:53:26.335" v="528" actId="1076"/>
        <pc:sldMkLst>
          <pc:docMk/>
          <pc:sldMk cId="2403833628" sldId="433"/>
        </pc:sldMkLst>
        <pc:picChg chg="add mod">
          <ac:chgData name="Luis Romero Untiveros" userId="2e5db34b8e2d4d9e" providerId="LiveId" clId="{09D85042-5AB5-9A49-B805-3D8256FADA6B}" dt="2021-12-21T15:53:26.335" v="528" actId="1076"/>
          <ac:picMkLst>
            <pc:docMk/>
            <pc:sldMk cId="2403833628" sldId="433"/>
            <ac:picMk id="3" creationId="{CB34B2B3-29FE-EE44-ADC6-116FB04A3F09}"/>
          </ac:picMkLst>
        </pc:picChg>
      </pc:sldChg>
      <pc:sldChg chg="addSp modSp add mod">
        <pc:chgData name="Luis Romero Untiveros" userId="2e5db34b8e2d4d9e" providerId="LiveId" clId="{09D85042-5AB5-9A49-B805-3D8256FADA6B}" dt="2021-12-21T15:53:56.751" v="533" actId="1076"/>
        <pc:sldMkLst>
          <pc:docMk/>
          <pc:sldMk cId="2952621155" sldId="434"/>
        </pc:sldMkLst>
        <pc:picChg chg="add mod">
          <ac:chgData name="Luis Romero Untiveros" userId="2e5db34b8e2d4d9e" providerId="LiveId" clId="{09D85042-5AB5-9A49-B805-3D8256FADA6B}" dt="2021-12-21T15:53:56.751" v="533" actId="1076"/>
          <ac:picMkLst>
            <pc:docMk/>
            <pc:sldMk cId="2952621155" sldId="434"/>
            <ac:picMk id="3" creationId="{6C0EADD6-3B41-8B40-853D-6D5D9B668860}"/>
          </ac:picMkLst>
        </pc:picChg>
      </pc:sldChg>
      <pc:sldChg chg="addSp modSp add mod">
        <pc:chgData name="Luis Romero Untiveros" userId="2e5db34b8e2d4d9e" providerId="LiveId" clId="{09D85042-5AB5-9A49-B805-3D8256FADA6B}" dt="2021-12-21T15:54:18.288" v="537" actId="1076"/>
        <pc:sldMkLst>
          <pc:docMk/>
          <pc:sldMk cId="3406670830" sldId="435"/>
        </pc:sldMkLst>
        <pc:picChg chg="add mod">
          <ac:chgData name="Luis Romero Untiveros" userId="2e5db34b8e2d4d9e" providerId="LiveId" clId="{09D85042-5AB5-9A49-B805-3D8256FADA6B}" dt="2021-12-21T15:54:18.288" v="537" actId="1076"/>
          <ac:picMkLst>
            <pc:docMk/>
            <pc:sldMk cId="3406670830" sldId="435"/>
            <ac:picMk id="3" creationId="{638C9DA1-9B5D-C741-B234-9CEE4F3F61E4}"/>
          </ac:picMkLst>
        </pc:picChg>
      </pc:sldChg>
    </pc:docChg>
  </pc:docChgLst>
  <pc:docChgLst>
    <pc:chgData name="Luis Romero Untiveros" userId="2e5db34b8e2d4d9e" providerId="LiveId" clId="{D91382CA-A94B-F34E-818B-AF8BB4ABD2C5}"/>
    <pc:docChg chg="custSel addSld delSld modSld sldOrd">
      <pc:chgData name="Luis Romero Untiveros" userId="2e5db34b8e2d4d9e" providerId="LiveId" clId="{D91382CA-A94B-F34E-818B-AF8BB4ABD2C5}" dt="2021-12-22T17:18:21.132" v="228" actId="14100"/>
      <pc:docMkLst>
        <pc:docMk/>
      </pc:docMkLst>
      <pc:sldChg chg="modSp mod">
        <pc:chgData name="Luis Romero Untiveros" userId="2e5db34b8e2d4d9e" providerId="LiveId" clId="{D91382CA-A94B-F34E-818B-AF8BB4ABD2C5}" dt="2021-12-22T16:45:02.678" v="13" actId="14100"/>
        <pc:sldMkLst>
          <pc:docMk/>
          <pc:sldMk cId="4043520902" sldId="256"/>
        </pc:sldMkLst>
        <pc:spChg chg="mod">
          <ac:chgData name="Luis Romero Untiveros" userId="2e5db34b8e2d4d9e" providerId="LiveId" clId="{D91382CA-A94B-F34E-818B-AF8BB4ABD2C5}" dt="2021-12-22T16:45:02.678" v="13" actId="14100"/>
          <ac:spMkLst>
            <pc:docMk/>
            <pc:sldMk cId="4043520902" sldId="256"/>
            <ac:spMk id="7" creationId="{4FAF9449-40BD-4FD4-8A96-15E17BB9A253}"/>
          </ac:spMkLst>
        </pc:spChg>
      </pc:sldChg>
      <pc:sldChg chg="modSp mod">
        <pc:chgData name="Luis Romero Untiveros" userId="2e5db34b8e2d4d9e" providerId="LiveId" clId="{D91382CA-A94B-F34E-818B-AF8BB4ABD2C5}" dt="2021-12-22T16:56:44.513" v="40" actId="20577"/>
        <pc:sldMkLst>
          <pc:docMk/>
          <pc:sldMk cId="3840220461" sldId="274"/>
        </pc:sldMkLst>
        <pc:spChg chg="mod">
          <ac:chgData name="Luis Romero Untiveros" userId="2e5db34b8e2d4d9e" providerId="LiveId" clId="{D91382CA-A94B-F34E-818B-AF8BB4ABD2C5}" dt="2021-12-22T16:56:44.513" v="4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D91382CA-A94B-F34E-818B-AF8BB4ABD2C5}" dt="2021-12-22T16:59:58.682" v="50"/>
        <pc:sldMkLst>
          <pc:docMk/>
          <pc:sldMk cId="856449997" sldId="275"/>
        </pc:sldMkLst>
        <pc:spChg chg="mod">
          <ac:chgData name="Luis Romero Untiveros" userId="2e5db34b8e2d4d9e" providerId="LiveId" clId="{D91382CA-A94B-F34E-818B-AF8BB4ABD2C5}" dt="2021-12-22T16:59:50.893" v="49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D91382CA-A94B-F34E-818B-AF8BB4ABD2C5}" dt="2021-12-22T16:59:58.682" v="50"/>
          <ac:spMkLst>
            <pc:docMk/>
            <pc:sldMk cId="856449997" sldId="275"/>
            <ac:spMk id="3" creationId="{91B34B68-BA26-40F7-B581-04D73827C0C1}"/>
          </ac:spMkLst>
        </pc:spChg>
      </pc:sldChg>
      <pc:sldChg chg="delSp modSp">
        <pc:chgData name="Luis Romero Untiveros" userId="2e5db34b8e2d4d9e" providerId="LiveId" clId="{D91382CA-A94B-F34E-818B-AF8BB4ABD2C5}" dt="2021-12-22T16:58:53.173" v="42" actId="478"/>
        <pc:sldMkLst>
          <pc:docMk/>
          <pc:sldMk cId="2565577657" sldId="308"/>
        </pc:sldMkLst>
        <pc:spChg chg="mod">
          <ac:chgData name="Luis Romero Untiveros" userId="2e5db34b8e2d4d9e" providerId="LiveId" clId="{D91382CA-A94B-F34E-818B-AF8BB4ABD2C5}" dt="2021-12-22T16:58:34.841" v="41"/>
          <ac:spMkLst>
            <pc:docMk/>
            <pc:sldMk cId="2565577657" sldId="308"/>
            <ac:spMk id="5" creationId="{46F50DBD-3C81-2448-A56E-7283E27FE226}"/>
          </ac:spMkLst>
        </pc:spChg>
        <pc:picChg chg="del">
          <ac:chgData name="Luis Romero Untiveros" userId="2e5db34b8e2d4d9e" providerId="LiveId" clId="{D91382CA-A94B-F34E-818B-AF8BB4ABD2C5}" dt="2021-12-22T16:58:53.173" v="42" actId="478"/>
          <ac:picMkLst>
            <pc:docMk/>
            <pc:sldMk cId="2565577657" sldId="308"/>
            <ac:picMk id="1026" creationId="{9D5860A3-00AB-1A4D-86B5-4029CD6DD31E}"/>
          </ac:picMkLst>
        </pc:picChg>
      </pc:sldChg>
      <pc:sldChg chg="addSp delSp modSp mod">
        <pc:chgData name="Luis Romero Untiveros" userId="2e5db34b8e2d4d9e" providerId="LiveId" clId="{D91382CA-A94B-F34E-818B-AF8BB4ABD2C5}" dt="2021-12-22T17:01:47.385" v="64" actId="1076"/>
        <pc:sldMkLst>
          <pc:docMk/>
          <pc:sldMk cId="3807386704" sldId="439"/>
        </pc:sldMkLst>
        <pc:spChg chg="mod">
          <ac:chgData name="Luis Romero Untiveros" userId="2e5db34b8e2d4d9e" providerId="LiveId" clId="{D91382CA-A94B-F34E-818B-AF8BB4ABD2C5}" dt="2021-12-22T17:01:02.495" v="51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D91382CA-A94B-F34E-818B-AF8BB4ABD2C5}" dt="2021-12-22T17:01:28.646" v="59" actId="113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D91382CA-A94B-F34E-818B-AF8BB4ABD2C5}" dt="2021-12-22T17:01:47.385" v="64" actId="1076"/>
          <ac:picMkLst>
            <pc:docMk/>
            <pc:sldMk cId="3807386704" sldId="439"/>
            <ac:picMk id="4" creationId="{A82302A8-9141-D748-9796-A597915A356E}"/>
          </ac:picMkLst>
        </pc:picChg>
        <pc:picChg chg="del">
          <ac:chgData name="Luis Romero Untiveros" userId="2e5db34b8e2d4d9e" providerId="LiveId" clId="{D91382CA-A94B-F34E-818B-AF8BB4ABD2C5}" dt="2021-12-22T17:01:30.035" v="60" actId="478"/>
          <ac:picMkLst>
            <pc:docMk/>
            <pc:sldMk cId="3807386704" sldId="439"/>
            <ac:picMk id="1025" creationId="{911E6527-E2BC-D34E-ADB8-F092028BB53D}"/>
          </ac:picMkLst>
        </pc:picChg>
        <pc:picChg chg="del">
          <ac:chgData name="Luis Romero Untiveros" userId="2e5db34b8e2d4d9e" providerId="LiveId" clId="{D91382CA-A94B-F34E-818B-AF8BB4ABD2C5}" dt="2021-12-22T17:01:06.995" v="52" actId="478"/>
          <ac:picMkLst>
            <pc:docMk/>
            <pc:sldMk cId="3807386704" sldId="439"/>
            <ac:picMk id="1026" creationId="{2F858B58-DBA8-1C4F-A648-360BF61BA84C}"/>
          </ac:picMkLst>
        </pc:picChg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005200348" sldId="474"/>
        </pc:sldMkLst>
      </pc:sldChg>
      <pc:sldChg chg="delSp del mod">
        <pc:chgData name="Luis Romero Untiveros" userId="2e5db34b8e2d4d9e" providerId="LiveId" clId="{D91382CA-A94B-F34E-818B-AF8BB4ABD2C5}" dt="2021-12-22T17:02:01.905" v="66" actId="2696"/>
        <pc:sldMkLst>
          <pc:docMk/>
          <pc:sldMk cId="2404440891" sldId="475"/>
        </pc:sldMkLst>
        <pc:picChg chg="del">
          <ac:chgData name="Luis Romero Untiveros" userId="2e5db34b8e2d4d9e" providerId="LiveId" clId="{D91382CA-A94B-F34E-818B-AF8BB4ABD2C5}" dt="2021-12-22T17:01:55.868" v="65" actId="478"/>
          <ac:picMkLst>
            <pc:docMk/>
            <pc:sldMk cId="2404440891" sldId="475"/>
            <ac:picMk id="6" creationId="{3F4C9EA1-FAAB-C04B-A8E3-8EB4FF924D3F}"/>
          </ac:picMkLst>
        </pc:picChg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505766715" sldId="476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865208095" sldId="477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521108128" sldId="478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1822803177" sldId="479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877005920" sldId="480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4072066591" sldId="481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312532916" sldId="482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106704838" sldId="483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1846630846" sldId="484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727982261" sldId="485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907032571" sldId="486"/>
        </pc:sldMkLst>
      </pc:sldChg>
      <pc:sldChg chg="del">
        <pc:chgData name="Luis Romero Untiveros" userId="2e5db34b8e2d4d9e" providerId="LiveId" clId="{D91382CA-A94B-F34E-818B-AF8BB4ABD2C5}" dt="2021-12-22T17:02:01.905" v="66" actId="2696"/>
        <pc:sldMkLst>
          <pc:docMk/>
          <pc:sldMk cId="2960011170" sldId="487"/>
        </pc:sldMkLst>
      </pc:sldChg>
      <pc:sldChg chg="modSp mod">
        <pc:chgData name="Luis Romero Untiveros" userId="2e5db34b8e2d4d9e" providerId="LiveId" clId="{D91382CA-A94B-F34E-818B-AF8BB4ABD2C5}" dt="2021-12-22T17:04:56.886" v="90" actId="1076"/>
        <pc:sldMkLst>
          <pc:docMk/>
          <pc:sldMk cId="3478354992" sldId="488"/>
        </pc:sldMkLst>
        <pc:spChg chg="mod">
          <ac:chgData name="Luis Romero Untiveros" userId="2e5db34b8e2d4d9e" providerId="LiveId" clId="{D91382CA-A94B-F34E-818B-AF8BB4ABD2C5}" dt="2021-12-22T17:04:56.886" v="90" actId="1076"/>
          <ac:spMkLst>
            <pc:docMk/>
            <pc:sldMk cId="3478354992" sldId="488"/>
            <ac:spMk id="2" creationId="{1939697A-E295-4799-8533-8431BF638121}"/>
          </ac:spMkLst>
        </pc:spChg>
      </pc:sldChg>
      <pc:sldChg chg="addSp delSp modSp mod">
        <pc:chgData name="Luis Romero Untiveros" userId="2e5db34b8e2d4d9e" providerId="LiveId" clId="{D91382CA-A94B-F34E-818B-AF8BB4ABD2C5}" dt="2021-12-22T17:06:20.019" v="107" actId="1076"/>
        <pc:sldMkLst>
          <pc:docMk/>
          <pc:sldMk cId="235708425" sldId="489"/>
        </pc:sldMkLst>
        <pc:spChg chg="mod">
          <ac:chgData name="Luis Romero Untiveros" userId="2e5db34b8e2d4d9e" providerId="LiveId" clId="{D91382CA-A94B-F34E-818B-AF8BB4ABD2C5}" dt="2021-12-22T17:05:08.050" v="91"/>
          <ac:spMkLst>
            <pc:docMk/>
            <pc:sldMk cId="235708425" sldId="489"/>
            <ac:spMk id="2" creationId="{1939697A-E295-4799-8533-8431BF638121}"/>
          </ac:spMkLst>
        </pc:spChg>
        <pc:spChg chg="add del">
          <ac:chgData name="Luis Romero Untiveros" userId="2e5db34b8e2d4d9e" providerId="LiveId" clId="{D91382CA-A94B-F34E-818B-AF8BB4ABD2C5}" dt="2021-12-22T17:05:29.965" v="94"/>
          <ac:spMkLst>
            <pc:docMk/>
            <pc:sldMk cId="235708425" sldId="489"/>
            <ac:spMk id="4" creationId="{FA81312D-3038-9541-BBCE-638C5C309F0D}"/>
          </ac:spMkLst>
        </pc:spChg>
        <pc:picChg chg="del">
          <ac:chgData name="Luis Romero Untiveros" userId="2e5db34b8e2d4d9e" providerId="LiveId" clId="{D91382CA-A94B-F34E-818B-AF8BB4ABD2C5}" dt="2021-12-22T17:05:10.682" v="92" actId="478"/>
          <ac:picMkLst>
            <pc:docMk/>
            <pc:sldMk cId="235708425" sldId="489"/>
            <ac:picMk id="3" creationId="{FD701A27-DB03-614D-A268-7E27DFBC0ACF}"/>
          </ac:picMkLst>
        </pc:picChg>
        <pc:picChg chg="add mod">
          <ac:chgData name="Luis Romero Untiveros" userId="2e5db34b8e2d4d9e" providerId="LiveId" clId="{D91382CA-A94B-F34E-818B-AF8BB4ABD2C5}" dt="2021-12-22T17:06:20.019" v="107" actId="1076"/>
          <ac:picMkLst>
            <pc:docMk/>
            <pc:sldMk cId="235708425" sldId="489"/>
            <ac:picMk id="5" creationId="{B8CE4623-9359-B54B-A447-2F82E4C64305}"/>
          </ac:picMkLst>
        </pc:picChg>
        <pc:picChg chg="add del">
          <ac:chgData name="Luis Romero Untiveros" userId="2e5db34b8e2d4d9e" providerId="LiveId" clId="{D91382CA-A94B-F34E-818B-AF8BB4ABD2C5}" dt="2021-12-22T17:05:29.965" v="94"/>
          <ac:picMkLst>
            <pc:docMk/>
            <pc:sldMk cId="235708425" sldId="489"/>
            <ac:picMk id="4097" creationId="{8A073510-1A4D-3647-9034-29EDF912D79C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3:12.815" v="80" actId="1076"/>
        <pc:sldMkLst>
          <pc:docMk/>
          <pc:sldMk cId="4024925847" sldId="490"/>
        </pc:sldMkLst>
        <pc:spChg chg="mod">
          <ac:chgData name="Luis Romero Untiveros" userId="2e5db34b8e2d4d9e" providerId="LiveId" clId="{D91382CA-A94B-F34E-818B-AF8BB4ABD2C5}" dt="2021-12-22T17:03:12.815" v="80" actId="1076"/>
          <ac:spMkLst>
            <pc:docMk/>
            <pc:sldMk cId="4024925847" sldId="490"/>
            <ac:spMk id="3" creationId="{FE154A45-189B-7F4F-8466-5716937F6C4B}"/>
          </ac:spMkLst>
        </pc:spChg>
        <pc:picChg chg="del">
          <ac:chgData name="Luis Romero Untiveros" userId="2e5db34b8e2d4d9e" providerId="LiveId" clId="{D91382CA-A94B-F34E-818B-AF8BB4ABD2C5}" dt="2021-12-22T17:02:59.875" v="76" actId="478"/>
          <ac:picMkLst>
            <pc:docMk/>
            <pc:sldMk cId="4024925847" sldId="490"/>
            <ac:picMk id="4" creationId="{A82302A8-9141-D748-9796-A597915A356E}"/>
          </ac:picMkLst>
        </pc:picChg>
        <pc:picChg chg="add mod">
          <ac:chgData name="Luis Romero Untiveros" userId="2e5db34b8e2d4d9e" providerId="LiveId" clId="{D91382CA-A94B-F34E-818B-AF8BB4ABD2C5}" dt="2021-12-22T17:03:06.481" v="78" actId="1076"/>
          <ac:picMkLst>
            <pc:docMk/>
            <pc:sldMk cId="4024925847" sldId="490"/>
            <ac:picMk id="2049" creationId="{4673B311-2225-F14E-92DF-185045055E3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4:38.719" v="88" actId="1076"/>
        <pc:sldMkLst>
          <pc:docMk/>
          <pc:sldMk cId="2167087211" sldId="491"/>
        </pc:sldMkLst>
        <pc:spChg chg="del">
          <ac:chgData name="Luis Romero Untiveros" userId="2e5db34b8e2d4d9e" providerId="LiveId" clId="{D91382CA-A94B-F34E-818B-AF8BB4ABD2C5}" dt="2021-12-22T17:04:15.558" v="82" actId="478"/>
          <ac:spMkLst>
            <pc:docMk/>
            <pc:sldMk cId="2167087211" sldId="491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04:17.258" v="84" actId="478"/>
          <ac:spMkLst>
            <pc:docMk/>
            <pc:sldMk cId="2167087211" sldId="491"/>
            <ac:spMk id="5" creationId="{160E2EF2-9138-5846-B948-046EA0482CE2}"/>
          </ac:spMkLst>
        </pc:spChg>
        <pc:picChg chg="add mod">
          <ac:chgData name="Luis Romero Untiveros" userId="2e5db34b8e2d4d9e" providerId="LiveId" clId="{D91382CA-A94B-F34E-818B-AF8BB4ABD2C5}" dt="2021-12-22T17:04:38.719" v="88" actId="1076"/>
          <ac:picMkLst>
            <pc:docMk/>
            <pc:sldMk cId="2167087211" sldId="491"/>
            <ac:picMk id="6" creationId="{17F1B250-1714-F646-95AC-DD4300A02C0D}"/>
          </ac:picMkLst>
        </pc:picChg>
        <pc:picChg chg="del">
          <ac:chgData name="Luis Romero Untiveros" userId="2e5db34b8e2d4d9e" providerId="LiveId" clId="{D91382CA-A94B-F34E-818B-AF8BB4ABD2C5}" dt="2021-12-22T17:04:16.425" v="83" actId="478"/>
          <ac:picMkLst>
            <pc:docMk/>
            <pc:sldMk cId="2167087211" sldId="491"/>
            <ac:picMk id="2049" creationId="{4673B311-2225-F14E-92DF-185045055E3A}"/>
          </ac:picMkLst>
        </pc:picChg>
      </pc:sldChg>
      <pc:sldChg chg="addSp modSp add mod">
        <pc:chgData name="Luis Romero Untiveros" userId="2e5db34b8e2d4d9e" providerId="LiveId" clId="{D91382CA-A94B-F34E-818B-AF8BB4ABD2C5}" dt="2021-12-22T17:06:02.379" v="103" actId="1076"/>
        <pc:sldMkLst>
          <pc:docMk/>
          <pc:sldMk cId="3954067176" sldId="492"/>
        </pc:sldMkLst>
        <pc:picChg chg="add mod">
          <ac:chgData name="Luis Romero Untiveros" userId="2e5db34b8e2d4d9e" providerId="LiveId" clId="{D91382CA-A94B-F34E-818B-AF8BB4ABD2C5}" dt="2021-12-22T17:06:02.379" v="103" actId="1076"/>
          <ac:picMkLst>
            <pc:docMk/>
            <pc:sldMk cId="3954067176" sldId="492"/>
            <ac:picMk id="3" creationId="{E2A55B6E-DF92-874A-8E79-2DC517E813B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7:08.223" v="120" actId="14100"/>
        <pc:sldMkLst>
          <pc:docMk/>
          <pc:sldMk cId="1456511318" sldId="493"/>
        </pc:sldMkLst>
        <pc:spChg chg="add mod">
          <ac:chgData name="Luis Romero Untiveros" userId="2e5db34b8e2d4d9e" providerId="LiveId" clId="{D91382CA-A94B-F34E-818B-AF8BB4ABD2C5}" dt="2021-12-22T17:06:55.195" v="115" actId="20577"/>
          <ac:spMkLst>
            <pc:docMk/>
            <pc:sldMk cId="1456511318" sldId="493"/>
            <ac:spMk id="3" creationId="{99FBAB6F-D7FD-AD4B-ADBF-4514A8D1E4A3}"/>
          </ac:spMkLst>
        </pc:spChg>
        <pc:picChg chg="add del mod">
          <ac:chgData name="Luis Romero Untiveros" userId="2e5db34b8e2d4d9e" providerId="LiveId" clId="{D91382CA-A94B-F34E-818B-AF8BB4ABD2C5}" dt="2021-12-22T17:07:01.648" v="116" actId="478"/>
          <ac:picMkLst>
            <pc:docMk/>
            <pc:sldMk cId="1456511318" sldId="493"/>
            <ac:picMk id="4" creationId="{9B6B16D5-460C-C74B-8952-40F255947ACB}"/>
          </ac:picMkLst>
        </pc:picChg>
        <pc:picChg chg="add mod">
          <ac:chgData name="Luis Romero Untiveros" userId="2e5db34b8e2d4d9e" providerId="LiveId" clId="{D91382CA-A94B-F34E-818B-AF8BB4ABD2C5}" dt="2021-12-22T17:07:08.223" v="120" actId="14100"/>
          <ac:picMkLst>
            <pc:docMk/>
            <pc:sldMk cId="1456511318" sldId="493"/>
            <ac:picMk id="6145" creationId="{68C11206-3245-F544-91FE-D7ABDBEC1EDB}"/>
          </ac:picMkLst>
        </pc:picChg>
      </pc:sldChg>
      <pc:sldChg chg="addSp modSp add mod">
        <pc:chgData name="Luis Romero Untiveros" userId="2e5db34b8e2d4d9e" providerId="LiveId" clId="{D91382CA-A94B-F34E-818B-AF8BB4ABD2C5}" dt="2021-12-22T17:07:22.325" v="124" actId="1076"/>
        <pc:sldMkLst>
          <pc:docMk/>
          <pc:sldMk cId="3395864913" sldId="494"/>
        </pc:sldMkLst>
        <pc:picChg chg="add mod">
          <ac:chgData name="Luis Romero Untiveros" userId="2e5db34b8e2d4d9e" providerId="LiveId" clId="{D91382CA-A94B-F34E-818B-AF8BB4ABD2C5}" dt="2021-12-22T17:07:22.325" v="124" actId="1076"/>
          <ac:picMkLst>
            <pc:docMk/>
            <pc:sldMk cId="3395864913" sldId="494"/>
            <ac:picMk id="3" creationId="{8A606160-49BD-1B48-B715-CEC06E874DD7}"/>
          </ac:picMkLst>
        </pc:picChg>
      </pc:sldChg>
      <pc:sldChg chg="addSp modSp add mod">
        <pc:chgData name="Luis Romero Untiveros" userId="2e5db34b8e2d4d9e" providerId="LiveId" clId="{D91382CA-A94B-F34E-818B-AF8BB4ABD2C5}" dt="2021-12-22T17:07:45.295" v="128" actId="1076"/>
        <pc:sldMkLst>
          <pc:docMk/>
          <pc:sldMk cId="3910982626" sldId="495"/>
        </pc:sldMkLst>
        <pc:picChg chg="add mod">
          <ac:chgData name="Luis Romero Untiveros" userId="2e5db34b8e2d4d9e" providerId="LiveId" clId="{D91382CA-A94B-F34E-818B-AF8BB4ABD2C5}" dt="2021-12-22T17:07:45.295" v="128" actId="1076"/>
          <ac:picMkLst>
            <pc:docMk/>
            <pc:sldMk cId="3910982626" sldId="495"/>
            <ac:picMk id="3" creationId="{E2E138D0-39C8-D14A-A36D-234ABFF2BD2D}"/>
          </ac:picMkLst>
        </pc:picChg>
      </pc:sldChg>
      <pc:sldChg chg="addSp modSp add mod">
        <pc:chgData name="Luis Romero Untiveros" userId="2e5db34b8e2d4d9e" providerId="LiveId" clId="{D91382CA-A94B-F34E-818B-AF8BB4ABD2C5}" dt="2021-12-22T17:08:00.448" v="132" actId="1076"/>
        <pc:sldMkLst>
          <pc:docMk/>
          <pc:sldMk cId="2326990168" sldId="496"/>
        </pc:sldMkLst>
        <pc:picChg chg="add mod">
          <ac:chgData name="Luis Romero Untiveros" userId="2e5db34b8e2d4d9e" providerId="LiveId" clId="{D91382CA-A94B-F34E-818B-AF8BB4ABD2C5}" dt="2021-12-22T17:08:00.448" v="132" actId="1076"/>
          <ac:picMkLst>
            <pc:docMk/>
            <pc:sldMk cId="2326990168" sldId="496"/>
            <ac:picMk id="3" creationId="{48B1F132-2E4A-5949-908B-F14C69472DA3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8:20.790" v="138"/>
        <pc:sldMkLst>
          <pc:docMk/>
          <pc:sldMk cId="1739834797" sldId="497"/>
        </pc:sldMkLst>
        <pc:picChg chg="add mod">
          <ac:chgData name="Luis Romero Untiveros" userId="2e5db34b8e2d4d9e" providerId="LiveId" clId="{D91382CA-A94B-F34E-818B-AF8BB4ABD2C5}" dt="2021-12-22T17:08:12.950" v="136" actId="1076"/>
          <ac:picMkLst>
            <pc:docMk/>
            <pc:sldMk cId="1739834797" sldId="497"/>
            <ac:picMk id="3" creationId="{B4E890D6-36DB-F141-A83A-AE3AC5E68EB5}"/>
          </ac:picMkLst>
        </pc:picChg>
        <pc:picChg chg="add del">
          <ac:chgData name="Luis Romero Untiveros" userId="2e5db34b8e2d4d9e" providerId="LiveId" clId="{D91382CA-A94B-F34E-818B-AF8BB4ABD2C5}" dt="2021-12-22T17:08:20.790" v="138"/>
          <ac:picMkLst>
            <pc:docMk/>
            <pc:sldMk cId="1739834797" sldId="497"/>
            <ac:picMk id="4" creationId="{5E018315-6263-3444-84D4-9E5548079D4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08:35.984" v="144" actId="1076"/>
        <pc:sldMkLst>
          <pc:docMk/>
          <pc:sldMk cId="477474677" sldId="498"/>
        </pc:sldMkLst>
        <pc:picChg chg="del">
          <ac:chgData name="Luis Romero Untiveros" userId="2e5db34b8e2d4d9e" providerId="LiveId" clId="{D91382CA-A94B-F34E-818B-AF8BB4ABD2C5}" dt="2021-12-22T17:08:25.050" v="140" actId="478"/>
          <ac:picMkLst>
            <pc:docMk/>
            <pc:sldMk cId="477474677" sldId="498"/>
            <ac:picMk id="3" creationId="{B4E890D6-36DB-F141-A83A-AE3AC5E68EB5}"/>
          </ac:picMkLst>
        </pc:picChg>
        <pc:picChg chg="add mod">
          <ac:chgData name="Luis Romero Untiveros" userId="2e5db34b8e2d4d9e" providerId="LiveId" clId="{D91382CA-A94B-F34E-818B-AF8BB4ABD2C5}" dt="2021-12-22T17:08:35.984" v="144" actId="1076"/>
          <ac:picMkLst>
            <pc:docMk/>
            <pc:sldMk cId="477474677" sldId="498"/>
            <ac:picMk id="4" creationId="{071577F3-670F-9441-A547-5D6BEBB8247F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0:58.715" v="178" actId="1076"/>
        <pc:sldMkLst>
          <pc:docMk/>
          <pc:sldMk cId="2386948287" sldId="499"/>
        </pc:sldMkLst>
        <pc:spChg chg="mod">
          <ac:chgData name="Luis Romero Untiveros" userId="2e5db34b8e2d4d9e" providerId="LiveId" clId="{D91382CA-A94B-F34E-818B-AF8BB4ABD2C5}" dt="2021-12-22T17:10:21.058" v="170" actId="20577"/>
          <ac:spMkLst>
            <pc:docMk/>
            <pc:sldMk cId="2386948287" sldId="499"/>
            <ac:spMk id="2" creationId="{6887244D-FE16-4DB2-B82F-DD679BD95109}"/>
          </ac:spMkLst>
        </pc:spChg>
        <pc:spChg chg="del">
          <ac:chgData name="Luis Romero Untiveros" userId="2e5db34b8e2d4d9e" providerId="LiveId" clId="{D91382CA-A94B-F34E-818B-AF8BB4ABD2C5}" dt="2021-12-22T17:10:30.470" v="171" actId="478"/>
          <ac:spMkLst>
            <pc:docMk/>
            <pc:sldMk cId="2386948287" sldId="499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10:32.770" v="173" actId="478"/>
          <ac:spMkLst>
            <pc:docMk/>
            <pc:sldMk cId="2386948287" sldId="499"/>
            <ac:spMk id="6" creationId="{DD4EA5E5-326F-DE45-B929-3C6C495E8FB4}"/>
          </ac:spMkLst>
        </pc:spChg>
        <pc:picChg chg="del">
          <ac:chgData name="Luis Romero Untiveros" userId="2e5db34b8e2d4d9e" providerId="LiveId" clId="{D91382CA-A94B-F34E-818B-AF8BB4ABD2C5}" dt="2021-12-22T17:10:31.307" v="172" actId="478"/>
          <ac:picMkLst>
            <pc:docMk/>
            <pc:sldMk cId="2386948287" sldId="499"/>
            <ac:picMk id="4" creationId="{A82302A8-9141-D748-9796-A597915A356E}"/>
          </ac:picMkLst>
        </pc:picChg>
        <pc:picChg chg="add mod">
          <ac:chgData name="Luis Romero Untiveros" userId="2e5db34b8e2d4d9e" providerId="LiveId" clId="{D91382CA-A94B-F34E-818B-AF8BB4ABD2C5}" dt="2021-12-22T17:10:58.715" v="178" actId="1076"/>
          <ac:picMkLst>
            <pc:docMk/>
            <pc:sldMk cId="2386948287" sldId="499"/>
            <ac:picMk id="7" creationId="{37EAD9B6-025A-A345-A36D-472FF612BB81}"/>
          </ac:picMkLst>
        </pc:picChg>
      </pc:sldChg>
      <pc:sldChg chg="add del">
        <pc:chgData name="Luis Romero Untiveros" userId="2e5db34b8e2d4d9e" providerId="LiveId" clId="{D91382CA-A94B-F34E-818B-AF8BB4ABD2C5}" dt="2021-12-22T17:09:30.271" v="146"/>
        <pc:sldMkLst>
          <pc:docMk/>
          <pc:sldMk cId="2912474999" sldId="499"/>
        </pc:sldMkLst>
      </pc:sldChg>
      <pc:sldChg chg="addSp delSp modSp add mod ord">
        <pc:chgData name="Luis Romero Untiveros" userId="2e5db34b8e2d4d9e" providerId="LiveId" clId="{D91382CA-A94B-F34E-818B-AF8BB4ABD2C5}" dt="2021-12-22T17:10:04.840" v="155" actId="20578"/>
        <pc:sldMkLst>
          <pc:docMk/>
          <pc:sldMk cId="2470934749" sldId="500"/>
        </pc:sldMkLst>
        <pc:spChg chg="mod">
          <ac:chgData name="Luis Romero Untiveros" userId="2e5db34b8e2d4d9e" providerId="LiveId" clId="{D91382CA-A94B-F34E-818B-AF8BB4ABD2C5}" dt="2021-12-22T17:09:52.971" v="154" actId="20577"/>
          <ac:spMkLst>
            <pc:docMk/>
            <pc:sldMk cId="2470934749" sldId="500"/>
            <ac:spMk id="2" creationId="{6887244D-FE16-4DB2-B82F-DD679BD95109}"/>
          </ac:spMkLst>
        </pc:spChg>
        <pc:spChg chg="del">
          <ac:chgData name="Luis Romero Untiveros" userId="2e5db34b8e2d4d9e" providerId="LiveId" clId="{D91382CA-A94B-F34E-818B-AF8BB4ABD2C5}" dt="2021-12-22T17:09:35.294" v="149" actId="478"/>
          <ac:spMkLst>
            <pc:docMk/>
            <pc:sldMk cId="2470934749" sldId="500"/>
            <ac:spMk id="3" creationId="{FE154A45-189B-7F4F-8466-5716937F6C4B}"/>
          </ac:spMkLst>
        </pc:spChg>
        <pc:spChg chg="add del mod">
          <ac:chgData name="Luis Romero Untiveros" userId="2e5db34b8e2d4d9e" providerId="LiveId" clId="{D91382CA-A94B-F34E-818B-AF8BB4ABD2C5}" dt="2021-12-22T17:09:36.836" v="150" actId="478"/>
          <ac:spMkLst>
            <pc:docMk/>
            <pc:sldMk cId="2470934749" sldId="500"/>
            <ac:spMk id="6" creationId="{1DDC4783-3AE7-A542-99D9-DD9BBD5FF521}"/>
          </ac:spMkLst>
        </pc:spChg>
        <pc:picChg chg="del">
          <ac:chgData name="Luis Romero Untiveros" userId="2e5db34b8e2d4d9e" providerId="LiveId" clId="{D91382CA-A94B-F34E-818B-AF8BB4ABD2C5}" dt="2021-12-22T17:09:37.819" v="151" actId="478"/>
          <ac:picMkLst>
            <pc:docMk/>
            <pc:sldMk cId="2470934749" sldId="500"/>
            <ac:picMk id="4" creationId="{A82302A8-9141-D748-9796-A597915A356E}"/>
          </ac:picMkLst>
        </pc:picChg>
      </pc:sldChg>
      <pc:sldChg chg="modSp add">
        <pc:chgData name="Luis Romero Untiveros" userId="2e5db34b8e2d4d9e" providerId="LiveId" clId="{D91382CA-A94B-F34E-818B-AF8BB4ABD2C5}" dt="2021-12-22T17:11:27.181" v="182"/>
        <pc:sldMkLst>
          <pc:docMk/>
          <pc:sldMk cId="1794419544" sldId="501"/>
        </pc:sldMkLst>
        <pc:spChg chg="mod">
          <ac:chgData name="Luis Romero Untiveros" userId="2e5db34b8e2d4d9e" providerId="LiveId" clId="{D91382CA-A94B-F34E-818B-AF8BB4ABD2C5}" dt="2021-12-22T17:11:27.181" v="182"/>
          <ac:spMkLst>
            <pc:docMk/>
            <pc:sldMk cId="1794419544" sldId="501"/>
            <ac:spMk id="2" creationId="{1939697A-E295-4799-8533-8431BF638121}"/>
          </ac:spMkLst>
        </pc:spChg>
      </pc:sldChg>
      <pc:sldChg chg="add del">
        <pc:chgData name="Luis Romero Untiveros" userId="2e5db34b8e2d4d9e" providerId="LiveId" clId="{D91382CA-A94B-F34E-818B-AF8BB4ABD2C5}" dt="2021-12-22T17:11:18.225" v="180"/>
        <pc:sldMkLst>
          <pc:docMk/>
          <pc:sldMk cId="2873124748" sldId="501"/>
        </pc:sldMkLst>
      </pc:sldChg>
      <pc:sldChg chg="addSp delSp modSp add mod">
        <pc:chgData name="Luis Romero Untiveros" userId="2e5db34b8e2d4d9e" providerId="LiveId" clId="{D91382CA-A94B-F34E-818B-AF8BB4ABD2C5}" dt="2021-12-22T17:12:07.242" v="190" actId="1076"/>
        <pc:sldMkLst>
          <pc:docMk/>
          <pc:sldMk cId="1032954316" sldId="502"/>
        </pc:sldMkLst>
        <pc:spChg chg="mod">
          <ac:chgData name="Luis Romero Untiveros" userId="2e5db34b8e2d4d9e" providerId="LiveId" clId="{D91382CA-A94B-F34E-818B-AF8BB4ABD2C5}" dt="2021-12-22T17:11:37.582" v="184"/>
          <ac:spMkLst>
            <pc:docMk/>
            <pc:sldMk cId="1032954316" sldId="502"/>
            <ac:spMk id="2" creationId="{1939697A-E295-4799-8533-8431BF638121}"/>
          </ac:spMkLst>
        </pc:spChg>
        <pc:picChg chg="del">
          <ac:chgData name="Luis Romero Untiveros" userId="2e5db34b8e2d4d9e" providerId="LiveId" clId="{D91382CA-A94B-F34E-818B-AF8BB4ABD2C5}" dt="2021-12-22T17:11:30.595" v="183" actId="478"/>
          <ac:picMkLst>
            <pc:docMk/>
            <pc:sldMk cId="1032954316" sldId="502"/>
            <ac:picMk id="3" creationId="{E2A55B6E-DF92-874A-8E79-2DC517E813BA}"/>
          </ac:picMkLst>
        </pc:picChg>
        <pc:picChg chg="add mod">
          <ac:chgData name="Luis Romero Untiveros" userId="2e5db34b8e2d4d9e" providerId="LiveId" clId="{D91382CA-A94B-F34E-818B-AF8BB4ABD2C5}" dt="2021-12-22T17:12:07.242" v="190" actId="1076"/>
          <ac:picMkLst>
            <pc:docMk/>
            <pc:sldMk cId="1032954316" sldId="502"/>
            <ac:picMk id="4" creationId="{0BF18ABB-5909-164B-9A01-B4CB8708124B}"/>
          </ac:picMkLst>
        </pc:picChg>
      </pc:sldChg>
      <pc:sldChg chg="add del">
        <pc:chgData name="Luis Romero Untiveros" userId="2e5db34b8e2d4d9e" providerId="LiveId" clId="{D91382CA-A94B-F34E-818B-AF8BB4ABD2C5}" dt="2021-12-22T17:11:18.225" v="180"/>
        <pc:sldMkLst>
          <pc:docMk/>
          <pc:sldMk cId="1792415705" sldId="502"/>
        </pc:sldMkLst>
      </pc:sldChg>
      <pc:sldChg chg="addSp modSp add mod">
        <pc:chgData name="Luis Romero Untiveros" userId="2e5db34b8e2d4d9e" providerId="LiveId" clId="{D91382CA-A94B-F34E-818B-AF8BB4ABD2C5}" dt="2021-12-22T17:12:26.147" v="192" actId="1076"/>
        <pc:sldMkLst>
          <pc:docMk/>
          <pc:sldMk cId="1263432965" sldId="503"/>
        </pc:sldMkLst>
        <pc:picChg chg="add mod">
          <ac:chgData name="Luis Romero Untiveros" userId="2e5db34b8e2d4d9e" providerId="LiveId" clId="{D91382CA-A94B-F34E-818B-AF8BB4ABD2C5}" dt="2021-12-22T17:12:26.147" v="192" actId="1076"/>
          <ac:picMkLst>
            <pc:docMk/>
            <pc:sldMk cId="1263432965" sldId="503"/>
            <ac:picMk id="3" creationId="{394BDA56-1E8A-B54C-9C81-A5E54A8A0763}"/>
          </ac:picMkLst>
        </pc:picChg>
      </pc:sldChg>
      <pc:sldChg chg="add del">
        <pc:chgData name="Luis Romero Untiveros" userId="2e5db34b8e2d4d9e" providerId="LiveId" clId="{D91382CA-A94B-F34E-818B-AF8BB4ABD2C5}" dt="2021-12-22T17:12:40.038" v="194"/>
        <pc:sldMkLst>
          <pc:docMk/>
          <pc:sldMk cId="1120686471" sldId="504"/>
        </pc:sldMkLst>
      </pc:sldChg>
      <pc:sldChg chg="modSp add">
        <pc:chgData name="Luis Romero Untiveros" userId="2e5db34b8e2d4d9e" providerId="LiveId" clId="{D91382CA-A94B-F34E-818B-AF8BB4ABD2C5}" dt="2021-12-22T17:12:48.446" v="196"/>
        <pc:sldMkLst>
          <pc:docMk/>
          <pc:sldMk cId="2273290548" sldId="504"/>
        </pc:sldMkLst>
        <pc:spChg chg="mod">
          <ac:chgData name="Luis Romero Untiveros" userId="2e5db34b8e2d4d9e" providerId="LiveId" clId="{D91382CA-A94B-F34E-818B-AF8BB4ABD2C5}" dt="2021-12-22T17:12:48.446" v="196"/>
          <ac:spMkLst>
            <pc:docMk/>
            <pc:sldMk cId="2273290548" sldId="504"/>
            <ac:spMk id="2" creationId="{6887244D-FE16-4DB2-B82F-DD679BD95109}"/>
          </ac:spMkLst>
        </pc:spChg>
      </pc:sldChg>
      <pc:sldChg chg="delSp modSp add mod">
        <pc:chgData name="Luis Romero Untiveros" userId="2e5db34b8e2d4d9e" providerId="LiveId" clId="{D91382CA-A94B-F34E-818B-AF8BB4ABD2C5}" dt="2021-12-22T17:14:22.259" v="198" actId="478"/>
        <pc:sldMkLst>
          <pc:docMk/>
          <pc:sldMk cId="1157003775" sldId="505"/>
        </pc:sldMkLst>
        <pc:spChg chg="mod">
          <ac:chgData name="Luis Romero Untiveros" userId="2e5db34b8e2d4d9e" providerId="LiveId" clId="{D91382CA-A94B-F34E-818B-AF8BB4ABD2C5}" dt="2021-12-22T17:14:10.673" v="197"/>
          <ac:spMkLst>
            <pc:docMk/>
            <pc:sldMk cId="1157003775" sldId="505"/>
            <ac:spMk id="2" creationId="{6887244D-FE16-4DB2-B82F-DD679BD95109}"/>
          </ac:spMkLst>
        </pc:spChg>
        <pc:picChg chg="del">
          <ac:chgData name="Luis Romero Untiveros" userId="2e5db34b8e2d4d9e" providerId="LiveId" clId="{D91382CA-A94B-F34E-818B-AF8BB4ABD2C5}" dt="2021-12-22T17:14:22.259" v="198" actId="478"/>
          <ac:picMkLst>
            <pc:docMk/>
            <pc:sldMk cId="1157003775" sldId="505"/>
            <ac:picMk id="7" creationId="{37EAD9B6-025A-A345-A36D-472FF612BB81}"/>
          </ac:picMkLst>
        </pc:picChg>
      </pc:sldChg>
      <pc:sldChg chg="add del">
        <pc:chgData name="Luis Romero Untiveros" userId="2e5db34b8e2d4d9e" providerId="LiveId" clId="{D91382CA-A94B-F34E-818B-AF8BB4ABD2C5}" dt="2021-12-22T17:12:40.038" v="194"/>
        <pc:sldMkLst>
          <pc:docMk/>
          <pc:sldMk cId="3914663195" sldId="505"/>
        </pc:sldMkLst>
      </pc:sldChg>
      <pc:sldChg chg="addSp modSp add mod">
        <pc:chgData name="Luis Romero Untiveros" userId="2e5db34b8e2d4d9e" providerId="LiveId" clId="{D91382CA-A94B-F34E-818B-AF8BB4ABD2C5}" dt="2021-12-22T17:15:07.625" v="203" actId="1076"/>
        <pc:sldMkLst>
          <pc:docMk/>
          <pc:sldMk cId="3978766613" sldId="506"/>
        </pc:sldMkLst>
        <pc:picChg chg="add mod">
          <ac:chgData name="Luis Romero Untiveros" userId="2e5db34b8e2d4d9e" providerId="LiveId" clId="{D91382CA-A94B-F34E-818B-AF8BB4ABD2C5}" dt="2021-12-22T17:15:07.625" v="203" actId="1076"/>
          <ac:picMkLst>
            <pc:docMk/>
            <pc:sldMk cId="3978766613" sldId="506"/>
            <ac:picMk id="3" creationId="{BD56EB97-6BA4-0A4C-BB36-8CFFD5F06C3A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5:23.427" v="209" actId="1076"/>
        <pc:sldMkLst>
          <pc:docMk/>
          <pc:sldMk cId="870739036" sldId="507"/>
        </pc:sldMkLst>
        <pc:picChg chg="del">
          <ac:chgData name="Luis Romero Untiveros" userId="2e5db34b8e2d4d9e" providerId="LiveId" clId="{D91382CA-A94B-F34E-818B-AF8BB4ABD2C5}" dt="2021-12-22T17:15:17.282" v="205" actId="478"/>
          <ac:picMkLst>
            <pc:docMk/>
            <pc:sldMk cId="870739036" sldId="507"/>
            <ac:picMk id="3" creationId="{BD56EB97-6BA4-0A4C-BB36-8CFFD5F06C3A}"/>
          </ac:picMkLst>
        </pc:picChg>
        <pc:picChg chg="add mod">
          <ac:chgData name="Luis Romero Untiveros" userId="2e5db34b8e2d4d9e" providerId="LiveId" clId="{D91382CA-A94B-F34E-818B-AF8BB4ABD2C5}" dt="2021-12-22T17:15:23.427" v="209" actId="1076"/>
          <ac:picMkLst>
            <pc:docMk/>
            <pc:sldMk cId="870739036" sldId="507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7:05.080" v="221" actId="1076"/>
        <pc:sldMkLst>
          <pc:docMk/>
          <pc:sldMk cId="3983889590" sldId="508"/>
        </pc:sldMkLst>
        <pc:spChg chg="mod">
          <ac:chgData name="Luis Romero Untiveros" userId="2e5db34b8e2d4d9e" providerId="LiveId" clId="{D91382CA-A94B-F34E-818B-AF8BB4ABD2C5}" dt="2021-12-22T17:16:16.005" v="216"/>
          <ac:spMkLst>
            <pc:docMk/>
            <pc:sldMk cId="3983889590" sldId="508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7:05.080" v="221" actId="1076"/>
          <ac:picMkLst>
            <pc:docMk/>
            <pc:sldMk cId="3983889590" sldId="508"/>
            <ac:picMk id="3" creationId="{55837106-A177-314D-9A57-6669CD0775F3}"/>
          </ac:picMkLst>
        </pc:picChg>
        <pc:picChg chg="del">
          <ac:chgData name="Luis Romero Untiveros" userId="2e5db34b8e2d4d9e" providerId="LiveId" clId="{D91382CA-A94B-F34E-818B-AF8BB4ABD2C5}" dt="2021-12-22T17:16:04.745" v="213" actId="478"/>
          <ac:picMkLst>
            <pc:docMk/>
            <pc:sldMk cId="3983889590" sldId="508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7:34.537" v="226" actId="1035"/>
        <pc:sldMkLst>
          <pc:docMk/>
          <pc:sldMk cId="144389520" sldId="509"/>
        </pc:sldMkLst>
        <pc:spChg chg="mod">
          <ac:chgData name="Luis Romero Untiveros" userId="2e5db34b8e2d4d9e" providerId="LiveId" clId="{D91382CA-A94B-F34E-818B-AF8BB4ABD2C5}" dt="2021-12-22T17:16:30.581" v="217"/>
          <ac:spMkLst>
            <pc:docMk/>
            <pc:sldMk cId="144389520" sldId="509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7:34.537" v="226" actId="1035"/>
          <ac:picMkLst>
            <pc:docMk/>
            <pc:sldMk cId="144389520" sldId="509"/>
            <ac:picMk id="3" creationId="{3E4CC7C3-28A1-1B48-B286-76712BD1A4C8}"/>
          </ac:picMkLst>
        </pc:picChg>
        <pc:picChg chg="del">
          <ac:chgData name="Luis Romero Untiveros" userId="2e5db34b8e2d4d9e" providerId="LiveId" clId="{D91382CA-A94B-F34E-818B-AF8BB4ABD2C5}" dt="2021-12-22T17:16:06.713" v="214" actId="478"/>
          <ac:picMkLst>
            <pc:docMk/>
            <pc:sldMk cId="144389520" sldId="509"/>
            <ac:picMk id="23553" creationId="{D6A134BC-DC72-E546-9FED-1D34C7CE2FA7}"/>
          </ac:picMkLst>
        </pc:picChg>
      </pc:sldChg>
      <pc:sldChg chg="addSp delSp modSp add mod">
        <pc:chgData name="Luis Romero Untiveros" userId="2e5db34b8e2d4d9e" providerId="LiveId" clId="{D91382CA-A94B-F34E-818B-AF8BB4ABD2C5}" dt="2021-12-22T17:18:21.132" v="228" actId="14100"/>
        <pc:sldMkLst>
          <pc:docMk/>
          <pc:sldMk cId="1128637568" sldId="510"/>
        </pc:sldMkLst>
        <pc:spChg chg="mod">
          <ac:chgData name="Luis Romero Untiveros" userId="2e5db34b8e2d4d9e" providerId="LiveId" clId="{D91382CA-A94B-F34E-818B-AF8BB4ABD2C5}" dt="2021-12-22T17:16:45.149" v="218"/>
          <ac:spMkLst>
            <pc:docMk/>
            <pc:sldMk cId="1128637568" sldId="510"/>
            <ac:spMk id="2" creationId="{6887244D-FE16-4DB2-B82F-DD679BD95109}"/>
          </ac:spMkLst>
        </pc:spChg>
        <pc:picChg chg="add mod">
          <ac:chgData name="Luis Romero Untiveros" userId="2e5db34b8e2d4d9e" providerId="LiveId" clId="{D91382CA-A94B-F34E-818B-AF8BB4ABD2C5}" dt="2021-12-22T17:18:21.132" v="228" actId="14100"/>
          <ac:picMkLst>
            <pc:docMk/>
            <pc:sldMk cId="1128637568" sldId="510"/>
            <ac:picMk id="3" creationId="{3963B3D4-C75C-A84E-96DE-42E296CE3FA5}"/>
          </ac:picMkLst>
        </pc:picChg>
        <pc:picChg chg="del">
          <ac:chgData name="Luis Romero Untiveros" userId="2e5db34b8e2d4d9e" providerId="LiveId" clId="{D91382CA-A94B-F34E-818B-AF8BB4ABD2C5}" dt="2021-12-22T17:16:08.865" v="215" actId="478"/>
          <ac:picMkLst>
            <pc:docMk/>
            <pc:sldMk cId="1128637568" sldId="510"/>
            <ac:picMk id="23553" creationId="{D6A134BC-DC72-E546-9FED-1D34C7CE2FA7}"/>
          </ac:picMkLst>
        </pc:picChg>
      </pc:sldChg>
    </pc:docChg>
  </pc:docChgLst>
  <pc:docChgLst>
    <pc:chgData name="Luis Romero Untiveros" userId="2e5db34b8e2d4d9e" providerId="LiveId" clId="{4C570CB4-43D2-F544-BBA5-DA362B7A7581}"/>
    <pc:docChg chg="custSel addSld delSld modSld">
      <pc:chgData name="Luis Romero Untiveros" userId="2e5db34b8e2d4d9e" providerId="LiveId" clId="{4C570CB4-43D2-F544-BBA5-DA362B7A7581}" dt="2021-12-22T07:03:27.370" v="104" actId="1076"/>
      <pc:docMkLst>
        <pc:docMk/>
      </pc:docMkLst>
      <pc:sldChg chg="modSp mod">
        <pc:chgData name="Luis Romero Untiveros" userId="2e5db34b8e2d4d9e" providerId="LiveId" clId="{4C570CB4-43D2-F544-BBA5-DA362B7A7581}" dt="2021-12-22T06:56:15.132" v="10" actId="20577"/>
        <pc:sldMkLst>
          <pc:docMk/>
          <pc:sldMk cId="3840220461" sldId="274"/>
        </pc:sldMkLst>
        <pc:spChg chg="mod">
          <ac:chgData name="Luis Romero Untiveros" userId="2e5db34b8e2d4d9e" providerId="LiveId" clId="{4C570CB4-43D2-F544-BBA5-DA362B7A7581}" dt="2021-12-22T06:56:15.132" v="10" actId="20577"/>
          <ac:spMkLst>
            <pc:docMk/>
            <pc:sldMk cId="3840220461" sldId="274"/>
            <ac:spMk id="6" creationId="{A2B76752-A059-EE4C-8F5F-FDF892179F63}"/>
          </ac:spMkLst>
        </pc:spChg>
      </pc:sldChg>
      <pc:sldChg chg="modSp mod">
        <pc:chgData name="Luis Romero Untiveros" userId="2e5db34b8e2d4d9e" providerId="LiveId" clId="{4C570CB4-43D2-F544-BBA5-DA362B7A7581}" dt="2021-12-22T06:55:45.806" v="2"/>
        <pc:sldMkLst>
          <pc:docMk/>
          <pc:sldMk cId="856449997" sldId="275"/>
        </pc:sldMkLst>
        <pc:spChg chg="mod">
          <ac:chgData name="Luis Romero Untiveros" userId="2e5db34b8e2d4d9e" providerId="LiveId" clId="{4C570CB4-43D2-F544-BBA5-DA362B7A7581}" dt="2021-12-22T06:55:36.625" v="1" actId="20577"/>
          <ac:spMkLst>
            <pc:docMk/>
            <pc:sldMk cId="856449997" sldId="275"/>
            <ac:spMk id="2" creationId="{6887244D-FE16-4DB2-B82F-DD679BD95109}"/>
          </ac:spMkLst>
        </pc:spChg>
        <pc:spChg chg="mod">
          <ac:chgData name="Luis Romero Untiveros" userId="2e5db34b8e2d4d9e" providerId="LiveId" clId="{4C570CB4-43D2-F544-BBA5-DA362B7A7581}" dt="2021-12-22T06:55:45.806" v="2"/>
          <ac:spMkLst>
            <pc:docMk/>
            <pc:sldMk cId="856449997" sldId="275"/>
            <ac:spMk id="3" creationId="{91B34B68-BA26-40F7-B581-04D73827C0C1}"/>
          </ac:spMkLst>
        </pc:spChg>
      </pc:sldChg>
      <pc:sldChg chg="modSp">
        <pc:chgData name="Luis Romero Untiveros" userId="2e5db34b8e2d4d9e" providerId="LiveId" clId="{4C570CB4-43D2-F544-BBA5-DA362B7A7581}" dt="2021-12-22T06:56:26.575" v="11"/>
        <pc:sldMkLst>
          <pc:docMk/>
          <pc:sldMk cId="2565577657" sldId="308"/>
        </pc:sldMkLst>
        <pc:spChg chg="mod">
          <ac:chgData name="Luis Romero Untiveros" userId="2e5db34b8e2d4d9e" providerId="LiveId" clId="{4C570CB4-43D2-F544-BBA5-DA362B7A7581}" dt="2021-12-22T06:56:26.575" v="11"/>
          <ac:spMkLst>
            <pc:docMk/>
            <pc:sldMk cId="2565577657" sldId="308"/>
            <ac:spMk id="5" creationId="{46F50DBD-3C81-2448-A56E-7283E27FE226}"/>
          </ac:spMkLst>
        </pc:spChg>
      </pc:sldChg>
      <pc:sldChg chg="addSp delSp modSp mod">
        <pc:chgData name="Luis Romero Untiveros" userId="2e5db34b8e2d4d9e" providerId="LiveId" clId="{4C570CB4-43D2-F544-BBA5-DA362B7A7581}" dt="2021-12-22T06:57:56.464" v="27" actId="1076"/>
        <pc:sldMkLst>
          <pc:docMk/>
          <pc:sldMk cId="3807386704" sldId="439"/>
        </pc:sldMkLst>
        <pc:spChg chg="mod">
          <ac:chgData name="Luis Romero Untiveros" userId="2e5db34b8e2d4d9e" providerId="LiveId" clId="{4C570CB4-43D2-F544-BBA5-DA362B7A7581}" dt="2021-12-22T06:56:45.353" v="14" actId="20577"/>
          <ac:spMkLst>
            <pc:docMk/>
            <pc:sldMk cId="3807386704" sldId="439"/>
            <ac:spMk id="2" creationId="{6887244D-FE16-4DB2-B82F-DD679BD95109}"/>
          </ac:spMkLst>
        </pc:spChg>
        <pc:spChg chg="mod">
          <ac:chgData name="Luis Romero Untiveros" userId="2e5db34b8e2d4d9e" providerId="LiveId" clId="{4C570CB4-43D2-F544-BBA5-DA362B7A7581}" dt="2021-12-22T06:57:45.496" v="23" actId="20577"/>
          <ac:spMkLst>
            <pc:docMk/>
            <pc:sldMk cId="3807386704" sldId="439"/>
            <ac:spMk id="3" creationId="{FE154A45-189B-7F4F-8466-5716937F6C4B}"/>
          </ac:spMkLst>
        </pc:spChg>
        <pc:picChg chg="add mod">
          <ac:chgData name="Luis Romero Untiveros" userId="2e5db34b8e2d4d9e" providerId="LiveId" clId="{4C570CB4-43D2-F544-BBA5-DA362B7A7581}" dt="2021-12-22T06:57:56.464" v="27" actId="1076"/>
          <ac:picMkLst>
            <pc:docMk/>
            <pc:sldMk cId="3807386704" sldId="439"/>
            <ac:picMk id="4" creationId="{E407EBA8-C7B8-244A-8563-5C2083B2E293}"/>
          </ac:picMkLst>
        </pc:picChg>
        <pc:picChg chg="del">
          <ac:chgData name="Luis Romero Untiveros" userId="2e5db34b8e2d4d9e" providerId="LiveId" clId="{4C570CB4-43D2-F544-BBA5-DA362B7A7581}" dt="2021-12-22T06:57:51.520" v="24" actId="478"/>
          <ac:picMkLst>
            <pc:docMk/>
            <pc:sldMk cId="3807386704" sldId="439"/>
            <ac:picMk id="1025" creationId="{8CF66D09-0CCB-6B48-92B0-398EE260BDD6}"/>
          </ac:picMkLst>
        </pc:picChg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191967136" sldId="449"/>
        </pc:sldMkLst>
      </pc:sldChg>
      <pc:sldChg chg="del">
        <pc:chgData name="Luis Romero Untiveros" userId="2e5db34b8e2d4d9e" providerId="LiveId" clId="{4C570CB4-43D2-F544-BBA5-DA362B7A7581}" dt="2021-12-22T06:57:27.232" v="17" actId="2696"/>
        <pc:sldMkLst>
          <pc:docMk/>
          <pc:sldMk cId="4070901757" sldId="450"/>
        </pc:sldMkLst>
      </pc:sldChg>
      <pc:sldChg chg="del">
        <pc:chgData name="Luis Romero Untiveros" userId="2e5db34b8e2d4d9e" providerId="LiveId" clId="{4C570CB4-43D2-F544-BBA5-DA362B7A7581}" dt="2021-12-22T06:57:27.232" v="17" actId="2696"/>
        <pc:sldMkLst>
          <pc:docMk/>
          <pc:sldMk cId="1713599388" sldId="451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182086778" sldId="452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4031884405" sldId="453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816381581" sldId="454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981949838" sldId="455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656058512" sldId="456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624835617" sldId="457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584550346" sldId="458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217009857" sldId="459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971542061" sldId="460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954499907" sldId="461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959066607" sldId="462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3257352538" sldId="463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2798452127" sldId="464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610851439" sldId="465"/>
        </pc:sldMkLst>
      </pc:sldChg>
      <pc:sldChg chg="del">
        <pc:chgData name="Luis Romero Untiveros" userId="2e5db34b8e2d4d9e" providerId="LiveId" clId="{4C570CB4-43D2-F544-BBA5-DA362B7A7581}" dt="2021-12-22T06:57:03.104" v="15" actId="2696"/>
        <pc:sldMkLst>
          <pc:docMk/>
          <pc:sldMk cId="1864579760" sldId="466"/>
        </pc:sldMkLst>
      </pc:sldChg>
      <pc:sldChg chg="addSp delSp modSp mod">
        <pc:chgData name="Luis Romero Untiveros" userId="2e5db34b8e2d4d9e" providerId="LiveId" clId="{4C570CB4-43D2-F544-BBA5-DA362B7A7581}" dt="2021-12-22T07:02:24.488" v="85" actId="1076"/>
        <pc:sldMkLst>
          <pc:docMk/>
          <pc:sldMk cId="3731848657" sldId="467"/>
        </pc:sldMkLst>
        <pc:spChg chg="mod">
          <ac:chgData name="Luis Romero Untiveros" userId="2e5db34b8e2d4d9e" providerId="LiveId" clId="{4C570CB4-43D2-F544-BBA5-DA362B7A7581}" dt="2021-12-22T07:01:22.403" v="73" actId="20577"/>
          <ac:spMkLst>
            <pc:docMk/>
            <pc:sldMk cId="3731848657" sldId="467"/>
            <ac:spMk id="2" creationId="{1939697A-E295-4799-8533-8431BF638121}"/>
          </ac:spMkLst>
        </pc:spChg>
        <pc:spChg chg="mod">
          <ac:chgData name="Luis Romero Untiveros" userId="2e5db34b8e2d4d9e" providerId="LiveId" clId="{4C570CB4-43D2-F544-BBA5-DA362B7A7581}" dt="2021-12-22T07:01:39.559" v="79" actId="20577"/>
          <ac:spMkLst>
            <pc:docMk/>
            <pc:sldMk cId="3731848657" sldId="467"/>
            <ac:spMk id="3" creationId="{B40E20DD-47CA-3648-84F1-3B9BF8F05F13}"/>
          </ac:spMkLst>
        </pc:spChg>
        <pc:picChg chg="add mod">
          <ac:chgData name="Luis Romero Untiveros" userId="2e5db34b8e2d4d9e" providerId="LiveId" clId="{4C570CB4-43D2-F544-BBA5-DA362B7A7581}" dt="2021-12-22T07:02:01.687" v="81" actId="1076"/>
          <ac:picMkLst>
            <pc:docMk/>
            <pc:sldMk cId="3731848657" sldId="467"/>
            <ac:picMk id="4" creationId="{B9C44FD0-08FD-7C4C-A06F-EA3F8E1DF8DE}"/>
          </ac:picMkLst>
        </pc:picChg>
        <pc:picChg chg="del">
          <ac:chgData name="Luis Romero Untiveros" userId="2e5db34b8e2d4d9e" providerId="LiveId" clId="{4C570CB4-43D2-F544-BBA5-DA362B7A7581}" dt="2021-12-22T07:02:02.664" v="82" actId="478"/>
          <ac:picMkLst>
            <pc:docMk/>
            <pc:sldMk cId="3731848657" sldId="467"/>
            <ac:picMk id="5" creationId="{8D2539C1-336B-5947-A577-D82A5D99C637}"/>
          </ac:picMkLst>
        </pc:picChg>
        <pc:picChg chg="add mod">
          <ac:chgData name="Luis Romero Untiveros" userId="2e5db34b8e2d4d9e" providerId="LiveId" clId="{4C570CB4-43D2-F544-BBA5-DA362B7A7581}" dt="2021-12-22T07:02:24.488" v="85" actId="1076"/>
          <ac:picMkLst>
            <pc:docMk/>
            <pc:sldMk cId="3731848657" sldId="467"/>
            <ac:picMk id="6" creationId="{499B323B-BBDE-AF44-8CC1-F79AE16D6001}"/>
          </ac:picMkLst>
        </pc:picChg>
      </pc:sldChg>
      <pc:sldChg chg="modSp add mod">
        <pc:chgData name="Luis Romero Untiveros" userId="2e5db34b8e2d4d9e" providerId="LiveId" clId="{4C570CB4-43D2-F544-BBA5-DA362B7A7581}" dt="2021-12-22T06:58:16.415" v="32" actId="20577"/>
        <pc:sldMkLst>
          <pc:docMk/>
          <pc:sldMk cId="1691271204" sldId="468"/>
        </pc:sldMkLst>
        <pc:spChg chg="mod">
          <ac:chgData name="Luis Romero Untiveros" userId="2e5db34b8e2d4d9e" providerId="LiveId" clId="{4C570CB4-43D2-F544-BBA5-DA362B7A7581}" dt="2021-12-22T06:58:16.415" v="32" actId="20577"/>
          <ac:spMkLst>
            <pc:docMk/>
            <pc:sldMk cId="1691271204" sldId="468"/>
            <ac:spMk id="3" creationId="{FE154A45-189B-7F4F-8466-5716937F6C4B}"/>
          </ac:spMkLst>
        </pc:sp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2410222715" sldId="468"/>
        </pc:sldMkLst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1083357979" sldId="469"/>
        </pc:sldMkLst>
      </pc:sldChg>
      <pc:sldChg chg="addSp delSp modSp add mod">
        <pc:chgData name="Luis Romero Untiveros" userId="2e5db34b8e2d4d9e" providerId="LiveId" clId="{4C570CB4-43D2-F544-BBA5-DA362B7A7581}" dt="2021-12-22T06:58:57.230" v="40" actId="1076"/>
        <pc:sldMkLst>
          <pc:docMk/>
          <pc:sldMk cId="1096341753" sldId="469"/>
        </pc:sldMkLst>
        <pc:spChg chg="mod">
          <ac:chgData name="Luis Romero Untiveros" userId="2e5db34b8e2d4d9e" providerId="LiveId" clId="{4C570CB4-43D2-F544-BBA5-DA362B7A7581}" dt="2021-12-22T06:58:30.711" v="34"/>
          <ac:spMkLst>
            <pc:docMk/>
            <pc:sldMk cId="1096341753" sldId="469"/>
            <ac:spMk id="3" creationId="{FE154A45-189B-7F4F-8466-5716937F6C4B}"/>
          </ac:spMkLst>
        </pc:spChg>
        <pc:picChg chg="del">
          <ac:chgData name="Luis Romero Untiveros" userId="2e5db34b8e2d4d9e" providerId="LiveId" clId="{4C570CB4-43D2-F544-BBA5-DA362B7A7581}" dt="2021-12-22T06:58:37.582" v="35" actId="478"/>
          <ac:picMkLst>
            <pc:docMk/>
            <pc:sldMk cId="1096341753" sldId="469"/>
            <ac:picMk id="4" creationId="{E407EBA8-C7B8-244A-8563-5C2083B2E293}"/>
          </ac:picMkLst>
        </pc:picChg>
        <pc:picChg chg="add mod">
          <ac:chgData name="Luis Romero Untiveros" userId="2e5db34b8e2d4d9e" providerId="LiveId" clId="{4C570CB4-43D2-F544-BBA5-DA362B7A7581}" dt="2021-12-22T06:58:57.230" v="40" actId="1076"/>
          <ac:picMkLst>
            <pc:docMk/>
            <pc:sldMk cId="1096341753" sldId="469"/>
            <ac:picMk id="5" creationId="{7342FA58-DDA1-7548-9418-FBE01ABA0B33}"/>
          </ac:picMkLst>
        </pc:picChg>
      </pc:sldChg>
      <pc:sldChg chg="addSp delSp modSp add mod">
        <pc:chgData name="Luis Romero Untiveros" userId="2e5db34b8e2d4d9e" providerId="LiveId" clId="{4C570CB4-43D2-F544-BBA5-DA362B7A7581}" dt="2021-12-22T07:00:01.014" v="60" actId="1076"/>
        <pc:sldMkLst>
          <pc:docMk/>
          <pc:sldMk cId="2132354348" sldId="470"/>
        </pc:sldMkLst>
        <pc:spChg chg="mod">
          <ac:chgData name="Luis Romero Untiveros" userId="2e5db34b8e2d4d9e" providerId="LiveId" clId="{4C570CB4-43D2-F544-BBA5-DA362B7A7581}" dt="2021-12-22T06:59:09.761" v="50" actId="20577"/>
          <ac:spMkLst>
            <pc:docMk/>
            <pc:sldMk cId="2132354348" sldId="470"/>
            <ac:spMk id="2" creationId="{6887244D-FE16-4DB2-B82F-DD679BD95109}"/>
          </ac:spMkLst>
        </pc:spChg>
        <pc:spChg chg="del">
          <ac:chgData name="Luis Romero Untiveros" userId="2e5db34b8e2d4d9e" providerId="LiveId" clId="{4C570CB4-43D2-F544-BBA5-DA362B7A7581}" dt="2021-12-22T06:59:11.752" v="51" actId="478"/>
          <ac:spMkLst>
            <pc:docMk/>
            <pc:sldMk cId="2132354348" sldId="470"/>
            <ac:spMk id="3" creationId="{FE154A45-189B-7F4F-8466-5716937F6C4B}"/>
          </ac:spMkLst>
        </pc:spChg>
        <pc:spChg chg="add del mod">
          <ac:chgData name="Luis Romero Untiveros" userId="2e5db34b8e2d4d9e" providerId="LiveId" clId="{4C570CB4-43D2-F544-BBA5-DA362B7A7581}" dt="2021-12-22T06:59:14.396" v="52" actId="478"/>
          <ac:spMkLst>
            <pc:docMk/>
            <pc:sldMk cId="2132354348" sldId="470"/>
            <ac:spMk id="6" creationId="{84FCCE3A-14D0-6442-BA0D-089CB3B6A96E}"/>
          </ac:spMkLst>
        </pc:spChg>
        <pc:picChg chg="del">
          <ac:chgData name="Luis Romero Untiveros" userId="2e5db34b8e2d4d9e" providerId="LiveId" clId="{4C570CB4-43D2-F544-BBA5-DA362B7A7581}" dt="2021-12-22T06:59:15.388" v="53" actId="478"/>
          <ac:picMkLst>
            <pc:docMk/>
            <pc:sldMk cId="2132354348" sldId="470"/>
            <ac:picMk id="5" creationId="{7342FA58-DDA1-7548-9418-FBE01ABA0B33}"/>
          </ac:picMkLst>
        </pc:picChg>
        <pc:picChg chg="add mod">
          <ac:chgData name="Luis Romero Untiveros" userId="2e5db34b8e2d4d9e" providerId="LiveId" clId="{4C570CB4-43D2-F544-BBA5-DA362B7A7581}" dt="2021-12-22T07:00:01.014" v="60" actId="1076"/>
          <ac:picMkLst>
            <pc:docMk/>
            <pc:sldMk cId="2132354348" sldId="470"/>
            <ac:picMk id="7" creationId="{0949BABD-B978-4C4F-93EB-549370BE9742}"/>
          </ac:picMkLst>
        </pc:pic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3525379182" sldId="470"/>
        </pc:sldMkLst>
      </pc:sldChg>
      <pc:sldChg chg="addSp modSp add mod">
        <pc:chgData name="Luis Romero Untiveros" userId="2e5db34b8e2d4d9e" providerId="LiveId" clId="{4C570CB4-43D2-F544-BBA5-DA362B7A7581}" dt="2021-12-22T07:00:25.521" v="65" actId="1076"/>
        <pc:sldMkLst>
          <pc:docMk/>
          <pc:sldMk cId="989618222" sldId="471"/>
        </pc:sldMkLst>
        <pc:picChg chg="add mod">
          <ac:chgData name="Luis Romero Untiveros" userId="2e5db34b8e2d4d9e" providerId="LiveId" clId="{4C570CB4-43D2-F544-BBA5-DA362B7A7581}" dt="2021-12-22T07:00:25.521" v="65" actId="1076"/>
          <ac:picMkLst>
            <pc:docMk/>
            <pc:sldMk cId="989618222" sldId="471"/>
            <ac:picMk id="3" creationId="{B696E61B-7140-464B-B96E-27B758A47FE4}"/>
          </ac:picMkLst>
        </pc:picChg>
      </pc:sldChg>
      <pc:sldChg chg="del">
        <pc:chgData name="Luis Romero Untiveros" userId="2e5db34b8e2d4d9e" providerId="LiveId" clId="{4C570CB4-43D2-F544-BBA5-DA362B7A7581}" dt="2021-12-22T06:57:10.593" v="16" actId="2696"/>
        <pc:sldMkLst>
          <pc:docMk/>
          <pc:sldMk cId="3661684902" sldId="471"/>
        </pc:sldMkLst>
      </pc:sldChg>
      <pc:sldChg chg="addSp modSp add mod">
        <pc:chgData name="Luis Romero Untiveros" userId="2e5db34b8e2d4d9e" providerId="LiveId" clId="{4C570CB4-43D2-F544-BBA5-DA362B7A7581}" dt="2021-12-22T07:00:46.979" v="68" actId="1076"/>
        <pc:sldMkLst>
          <pc:docMk/>
          <pc:sldMk cId="3727454273" sldId="472"/>
        </pc:sldMkLst>
        <pc:picChg chg="add mod">
          <ac:chgData name="Luis Romero Untiveros" userId="2e5db34b8e2d4d9e" providerId="LiveId" clId="{4C570CB4-43D2-F544-BBA5-DA362B7A7581}" dt="2021-12-22T07:00:46.979" v="68" actId="1076"/>
          <ac:picMkLst>
            <pc:docMk/>
            <pc:sldMk cId="3727454273" sldId="472"/>
            <ac:picMk id="3" creationId="{DBC3C404-A963-BE45-B20E-34B87DCCCE8D}"/>
          </ac:picMkLst>
        </pc:picChg>
      </pc:sldChg>
      <pc:sldChg chg="addSp modSp add mod">
        <pc:chgData name="Luis Romero Untiveros" userId="2e5db34b8e2d4d9e" providerId="LiveId" clId="{4C570CB4-43D2-F544-BBA5-DA362B7A7581}" dt="2021-12-22T07:01:02.928" v="71" actId="1076"/>
        <pc:sldMkLst>
          <pc:docMk/>
          <pc:sldMk cId="2905212599" sldId="473"/>
        </pc:sldMkLst>
        <pc:picChg chg="add mod">
          <ac:chgData name="Luis Romero Untiveros" userId="2e5db34b8e2d4d9e" providerId="LiveId" clId="{4C570CB4-43D2-F544-BBA5-DA362B7A7581}" dt="2021-12-22T07:01:02.928" v="71" actId="1076"/>
          <ac:picMkLst>
            <pc:docMk/>
            <pc:sldMk cId="2905212599" sldId="473"/>
            <ac:picMk id="3" creationId="{98666ACC-B9E6-C24D-988F-A1344DC29BB0}"/>
          </ac:picMkLst>
        </pc:picChg>
      </pc:sldChg>
      <pc:sldChg chg="addSp delSp modSp add mod">
        <pc:chgData name="Luis Romero Untiveros" userId="2e5db34b8e2d4d9e" providerId="LiveId" clId="{4C570CB4-43D2-F544-BBA5-DA362B7A7581}" dt="2021-12-22T07:03:27.370" v="104" actId="1076"/>
        <pc:sldMkLst>
          <pc:docMk/>
          <pc:sldMk cId="3005200348" sldId="474"/>
        </pc:sldMkLst>
        <pc:spChg chg="mod">
          <ac:chgData name="Luis Romero Untiveros" userId="2e5db34b8e2d4d9e" providerId="LiveId" clId="{4C570CB4-43D2-F544-BBA5-DA362B7A7581}" dt="2021-12-22T07:03:25.521" v="103" actId="1076"/>
          <ac:spMkLst>
            <pc:docMk/>
            <pc:sldMk cId="3005200348" sldId="474"/>
            <ac:spMk id="3" creationId="{B40E20DD-47CA-3648-84F1-3B9BF8F05F13}"/>
          </ac:spMkLst>
        </pc:spChg>
        <pc:picChg chg="del">
          <ac:chgData name="Luis Romero Untiveros" userId="2e5db34b8e2d4d9e" providerId="LiveId" clId="{4C570CB4-43D2-F544-BBA5-DA362B7A7581}" dt="2021-12-22T07:02:47.093" v="93" actId="478"/>
          <ac:picMkLst>
            <pc:docMk/>
            <pc:sldMk cId="3005200348" sldId="474"/>
            <ac:picMk id="4" creationId="{B9C44FD0-08FD-7C4C-A06F-EA3F8E1DF8DE}"/>
          </ac:picMkLst>
        </pc:picChg>
        <pc:picChg chg="add mod">
          <ac:chgData name="Luis Romero Untiveros" userId="2e5db34b8e2d4d9e" providerId="LiveId" clId="{4C570CB4-43D2-F544-BBA5-DA362B7A7581}" dt="2021-12-22T07:03:03.413" v="99" actId="1076"/>
          <ac:picMkLst>
            <pc:docMk/>
            <pc:sldMk cId="3005200348" sldId="474"/>
            <ac:picMk id="5" creationId="{A0F54B2A-0A35-6947-8DFE-53E7239D9245}"/>
          </ac:picMkLst>
        </pc:picChg>
        <pc:picChg chg="del">
          <ac:chgData name="Luis Romero Untiveros" userId="2e5db34b8e2d4d9e" providerId="LiveId" clId="{4C570CB4-43D2-F544-BBA5-DA362B7A7581}" dt="2021-12-22T07:02:52.652" v="94" actId="478"/>
          <ac:picMkLst>
            <pc:docMk/>
            <pc:sldMk cId="3005200348" sldId="474"/>
            <ac:picMk id="6" creationId="{499B323B-BBDE-AF44-8CC1-F79AE16D6001}"/>
          </ac:picMkLst>
        </pc:picChg>
        <pc:picChg chg="add mod">
          <ac:chgData name="Luis Romero Untiveros" userId="2e5db34b8e2d4d9e" providerId="LiveId" clId="{4C570CB4-43D2-F544-BBA5-DA362B7A7581}" dt="2021-12-22T07:03:27.370" v="104" actId="1076"/>
          <ac:picMkLst>
            <pc:docMk/>
            <pc:sldMk cId="3005200348" sldId="474"/>
            <ac:picMk id="7" creationId="{BB6770A7-4337-4A40-9F79-E7822DEC589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0B500B-F5FC-B34A-8332-825D5853AE43}" type="datetimeFigureOut">
              <a:rPr lang="es-PE" smtClean="0"/>
              <a:t>23/02/22</a:t>
            </a:fld>
            <a:endParaRPr lang="es-PE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PE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PE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F6BE47-C3E6-6F47-A50F-3F7D3937D0A3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999262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8D6422C3-F11A-4B46-B37E-A782D589D39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26376" y="293874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3" name="Marcador de texto 12">
            <a:extLst>
              <a:ext uri="{FF2B5EF4-FFF2-40B4-BE49-F238E27FC236}">
                <a16:creationId xmlns:a16="http://schemas.microsoft.com/office/drawing/2014/main" id="{124271F8-DCB0-489A-8F7C-77366A4BB50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17256036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85D25E8E-B890-4A13-99F2-7DC31D25B6D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32659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C92D3C6-A3D3-4D45-A5FD-155927F5653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487613" y="233363"/>
            <a:ext cx="5561234" cy="8509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800">
                <a:solidFill>
                  <a:schemeClr val="accent4"/>
                </a:solidFill>
                <a:latin typeface="Sharp Grotesk Bold 15" panose="00000806000000000000" pitchFamily="50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s-ES" dirty="0"/>
              <a:t>TÍTULO XXXXXXXX</a:t>
            </a:r>
          </a:p>
        </p:txBody>
      </p:sp>
    </p:spTree>
    <p:extLst>
      <p:ext uri="{BB962C8B-B14F-4D97-AF65-F5344CB8AC3E}">
        <p14:creationId xmlns:p14="http://schemas.microsoft.com/office/powerpoint/2010/main" val="41101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5">
            <a:extLst>
              <a:ext uri="{FF2B5EF4-FFF2-40B4-BE49-F238E27FC236}">
                <a16:creationId xmlns:a16="http://schemas.microsoft.com/office/drawing/2014/main" id="{EEA841F4-549E-4882-B53B-2F0F1C86E9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bg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7" name="Marcador de texto 12">
            <a:extLst>
              <a:ext uri="{FF2B5EF4-FFF2-40B4-BE49-F238E27FC236}">
                <a16:creationId xmlns:a16="http://schemas.microsoft.com/office/drawing/2014/main" id="{82BF5647-220F-49AF-AB5A-C8B7DCA9EE3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54009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145D06E-2945-4317-8E81-3573F3BC641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62002" y="620032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solidFill>
                  <a:schemeClr val="tx1"/>
                </a:solidFill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DCC98E5E-7B43-4225-8019-4B457F934B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44534" y="2945246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333973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5">
            <a:extLst>
              <a:ext uri="{FF2B5EF4-FFF2-40B4-BE49-F238E27FC236}">
                <a16:creationId xmlns:a16="http://schemas.microsoft.com/office/drawing/2014/main" id="{F44837F6-2A27-4DBE-9495-F9D0DF2BC23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367208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10" name="Marcador de texto 12">
            <a:extLst>
              <a:ext uri="{FF2B5EF4-FFF2-40B4-BE49-F238E27FC236}">
                <a16:creationId xmlns:a16="http://schemas.microsoft.com/office/drawing/2014/main" id="{7332F7A3-166E-4BB2-AEB2-E73F5DA78A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2434607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7435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5">
            <a:extLst>
              <a:ext uri="{FF2B5EF4-FFF2-40B4-BE49-F238E27FC236}">
                <a16:creationId xmlns:a16="http://schemas.microsoft.com/office/drawing/2014/main" id="{DAD77459-4269-4D5A-9874-C5DB735209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38945" y="996600"/>
            <a:ext cx="4291941" cy="964911"/>
          </a:xfrm>
          <a:prstGeom prst="rect">
            <a:avLst/>
          </a:prstGeom>
        </p:spPr>
        <p:txBody>
          <a:bodyPr/>
          <a:lstStyle>
            <a:lvl1pPr>
              <a:defRPr sz="4800">
                <a:latin typeface="Sharp Grotesk Bold 15" panose="00000806000000000000" pitchFamily="50" charset="0"/>
              </a:defRPr>
            </a:lvl1pPr>
          </a:lstStyle>
          <a:p>
            <a:r>
              <a:rPr lang="es-ES" dirty="0"/>
              <a:t>TÍTULO XXXXXXXX</a:t>
            </a:r>
            <a:endParaRPr lang="es-PE" dirty="0"/>
          </a:p>
        </p:txBody>
      </p:sp>
      <p:sp>
        <p:nvSpPr>
          <p:cNvPr id="8" name="Marcador de texto 12">
            <a:extLst>
              <a:ext uri="{FF2B5EF4-FFF2-40B4-BE49-F238E27FC236}">
                <a16:creationId xmlns:a16="http://schemas.microsoft.com/office/drawing/2014/main" id="{BB663196-7267-4AF6-811F-24902DFC938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338945" y="3063999"/>
            <a:ext cx="6175664" cy="2838450"/>
          </a:xfrm>
          <a:prstGeom prst="rect">
            <a:avLst/>
          </a:prstGeom>
        </p:spPr>
        <p:txBody>
          <a:bodyPr/>
          <a:lstStyle>
            <a:lvl1pPr marL="0" indent="0" algn="just">
              <a:buNone/>
              <a:defRPr sz="2000"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/>
            <a:r>
              <a:rPr lang="es-PE" dirty="0"/>
              <a:t>CUERPO DE TEXTO</a:t>
            </a:r>
          </a:p>
          <a:p>
            <a:pPr lvl="0"/>
            <a:r>
              <a:rPr lang="es-PE" dirty="0" err="1"/>
              <a:t>Lorem</a:t>
            </a:r>
            <a:r>
              <a:rPr lang="es-PE" dirty="0"/>
              <a:t> </a:t>
            </a:r>
            <a:r>
              <a:rPr lang="es-PE" dirty="0" err="1"/>
              <a:t>ipsum</a:t>
            </a:r>
            <a:r>
              <a:rPr lang="es-PE" dirty="0"/>
              <a:t> dolor </a:t>
            </a:r>
            <a:r>
              <a:rPr lang="es-PE" dirty="0" err="1"/>
              <a:t>sit</a:t>
            </a:r>
            <a:r>
              <a:rPr lang="es-PE" dirty="0"/>
              <a:t> </a:t>
            </a:r>
            <a:r>
              <a:rPr lang="es-PE" dirty="0" err="1"/>
              <a:t>amet</a:t>
            </a:r>
            <a:r>
              <a:rPr lang="es-PE" dirty="0"/>
              <a:t>, </a:t>
            </a:r>
            <a:r>
              <a:rPr lang="es-PE" dirty="0" err="1"/>
              <a:t>consectetuer</a:t>
            </a:r>
            <a:r>
              <a:rPr lang="es-PE" dirty="0"/>
              <a:t> </a:t>
            </a:r>
            <a:r>
              <a:rPr lang="es-PE" dirty="0" err="1"/>
              <a:t>adipiscing</a:t>
            </a:r>
            <a:r>
              <a:rPr lang="es-PE" dirty="0"/>
              <a:t> </a:t>
            </a:r>
            <a:r>
              <a:rPr lang="es-PE" dirty="0" err="1"/>
              <a:t>elit</a:t>
            </a:r>
            <a:r>
              <a:rPr lang="es-PE" dirty="0"/>
              <a:t>, sed </a:t>
            </a:r>
            <a:r>
              <a:rPr lang="es-PE" dirty="0" err="1"/>
              <a:t>diam</a:t>
            </a:r>
            <a:r>
              <a:rPr lang="es-PE" dirty="0"/>
              <a:t> </a:t>
            </a:r>
            <a:r>
              <a:rPr lang="es-PE" dirty="0" err="1"/>
              <a:t>nonummy</a:t>
            </a:r>
            <a:r>
              <a:rPr lang="es-PE" dirty="0"/>
              <a:t> </a:t>
            </a:r>
            <a:r>
              <a:rPr lang="es-PE" dirty="0" err="1"/>
              <a:t>nibh</a:t>
            </a:r>
            <a:r>
              <a:rPr lang="es-PE" dirty="0"/>
              <a:t> </a:t>
            </a:r>
            <a:r>
              <a:rPr lang="es-PE" dirty="0" err="1"/>
              <a:t>euismod</a:t>
            </a:r>
            <a:r>
              <a:rPr lang="es-PE" dirty="0"/>
              <a:t> </a:t>
            </a:r>
            <a:r>
              <a:rPr lang="es-PE" dirty="0" err="1"/>
              <a:t>tincidunt</a:t>
            </a:r>
            <a:r>
              <a:rPr lang="es-PE" dirty="0"/>
              <a:t> ut </a:t>
            </a:r>
            <a:r>
              <a:rPr lang="es-PE" dirty="0" err="1"/>
              <a:t>laoreet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vulputate</a:t>
            </a:r>
            <a:r>
              <a:rPr lang="es-PE" dirty="0"/>
              <a:t> </a:t>
            </a:r>
            <a:r>
              <a:rPr lang="es-PE" dirty="0" err="1"/>
              <a:t>velit</a:t>
            </a:r>
            <a:r>
              <a:rPr lang="es-PE" dirty="0"/>
              <a:t> </a:t>
            </a:r>
            <a:r>
              <a:rPr lang="es-PE" dirty="0" err="1"/>
              <a:t>esse</a:t>
            </a:r>
            <a:r>
              <a:rPr lang="es-PE" dirty="0"/>
              <a:t> </a:t>
            </a:r>
            <a:r>
              <a:rPr lang="es-PE" dirty="0" err="1"/>
              <a:t>molestie</a:t>
            </a:r>
            <a:r>
              <a:rPr lang="es-PE" dirty="0"/>
              <a:t> </a:t>
            </a:r>
            <a:r>
              <a:rPr lang="es-PE" dirty="0" err="1"/>
              <a:t>consequat</a:t>
            </a:r>
            <a:r>
              <a:rPr lang="es-PE" dirty="0"/>
              <a:t>, </a:t>
            </a:r>
            <a:r>
              <a:rPr lang="es-PE" dirty="0" err="1"/>
              <a:t>vel</a:t>
            </a:r>
            <a:r>
              <a:rPr lang="es-PE" dirty="0"/>
              <a:t> </a:t>
            </a:r>
            <a:r>
              <a:rPr lang="es-PE" dirty="0" err="1"/>
              <a:t>illum</a:t>
            </a:r>
            <a:r>
              <a:rPr lang="es-PE" dirty="0"/>
              <a:t> </a:t>
            </a:r>
            <a:r>
              <a:rPr lang="es-PE" dirty="0" err="1"/>
              <a:t>dolore</a:t>
            </a:r>
            <a:r>
              <a:rPr lang="es-PE" dirty="0"/>
              <a:t> </a:t>
            </a:r>
            <a:r>
              <a:rPr lang="es-PE" dirty="0" err="1"/>
              <a:t>eu</a:t>
            </a:r>
            <a:r>
              <a:rPr lang="es-PE" dirty="0"/>
              <a:t> </a:t>
            </a:r>
            <a:r>
              <a:rPr lang="es-PE" dirty="0" err="1"/>
              <a:t>feugiat</a:t>
            </a:r>
            <a:r>
              <a:rPr lang="es-PE" dirty="0"/>
              <a:t> </a:t>
            </a:r>
            <a:r>
              <a:rPr lang="es-PE" dirty="0" err="1"/>
              <a:t>nulla</a:t>
            </a:r>
            <a:r>
              <a:rPr lang="es-PE" dirty="0"/>
              <a:t> </a:t>
            </a:r>
            <a:r>
              <a:rPr lang="es-PE" dirty="0" err="1"/>
              <a:t>facilisis</a:t>
            </a:r>
            <a:r>
              <a:rPr lang="es-PE" dirty="0"/>
              <a:t> at vero eros et </a:t>
            </a:r>
            <a:r>
              <a:rPr lang="es-PE" dirty="0" err="1"/>
              <a:t>accumsan</a:t>
            </a:r>
            <a:r>
              <a:rPr lang="es-PE" dirty="0"/>
              <a:t> et</a:t>
            </a:r>
          </a:p>
        </p:txBody>
      </p:sp>
    </p:spTree>
    <p:extLst>
      <p:ext uri="{BB962C8B-B14F-4D97-AF65-F5344CB8AC3E}">
        <p14:creationId xmlns:p14="http://schemas.microsoft.com/office/powerpoint/2010/main" val="23679494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Forma, Rectángulo&#10;&#10;Descripción generada automáticamente">
            <a:extLst>
              <a:ext uri="{FF2B5EF4-FFF2-40B4-BE49-F238E27FC236}">
                <a16:creationId xmlns:a16="http://schemas.microsoft.com/office/drawing/2014/main" id="{55F7A102-59E9-4B20-B2B2-4884E0A76F9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179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E325EE4D-F5B5-44BB-B250-8EAD3A94018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58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BC0EC00A-0BE9-4684-99EE-10A1F0A48C7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603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8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Forma, Rectángulo&#10;&#10;Descripción generada automáticamente">
            <a:extLst>
              <a:ext uri="{FF2B5EF4-FFF2-40B4-BE49-F238E27FC236}">
                <a16:creationId xmlns:a16="http://schemas.microsoft.com/office/drawing/2014/main" id="{9B12E335-06DA-423E-B9C4-71EA1289873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D0EF54E5-D79B-47B2-950F-5559D299EB1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03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n 7" descr="Imagen que contiene Patrón de fondo&#10;&#10;Descripción generada automáticamente">
            <a:extLst>
              <a:ext uri="{FF2B5EF4-FFF2-40B4-BE49-F238E27FC236}">
                <a16:creationId xmlns:a16="http://schemas.microsoft.com/office/drawing/2014/main" id="{2958C382-A56B-4118-AFB5-3FCB4B94B75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9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, Icono&#10;&#10;Descripción generada automáticamente">
            <a:extLst>
              <a:ext uri="{FF2B5EF4-FFF2-40B4-BE49-F238E27FC236}">
                <a16:creationId xmlns:a16="http://schemas.microsoft.com/office/drawing/2014/main" id="{2FE88096-1BC1-4875-A4EA-4642B72211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4FAF9449-40BD-4FD4-8A96-15E17BB9A253}"/>
              </a:ext>
            </a:extLst>
          </p:cNvPr>
          <p:cNvSpPr txBox="1"/>
          <p:nvPr/>
        </p:nvSpPr>
        <p:spPr>
          <a:xfrm>
            <a:off x="5153891" y="670156"/>
            <a:ext cx="688742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000" b="1" dirty="0">
                <a:latin typeface="Sharp Grotesk Book 15" panose="00000506000000000000" pitchFamily="50" charset="0"/>
              </a:rPr>
              <a:t>Soluciones Web y Aplicaciones Distribuidas</a:t>
            </a:r>
            <a:endParaRPr lang="es-PE" sz="4000" b="1" dirty="0">
              <a:latin typeface="Sharp Grotesk Book 15" panose="00000506000000000000" pitchFamily="50" charset="0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B6D3AF5-D29A-4704-B9ED-CB2BE7AB7E6E}"/>
              </a:ext>
            </a:extLst>
          </p:cNvPr>
          <p:cNvSpPr txBox="1"/>
          <p:nvPr/>
        </p:nvSpPr>
        <p:spPr>
          <a:xfrm>
            <a:off x="5843337" y="571079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[Fecha]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644D4287-6CCC-4716-8E15-DCC08640E273}"/>
              </a:ext>
            </a:extLst>
          </p:cNvPr>
          <p:cNvSpPr txBox="1"/>
          <p:nvPr/>
        </p:nvSpPr>
        <p:spPr>
          <a:xfrm>
            <a:off x="10112543" y="5710790"/>
            <a:ext cx="3886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latin typeface="Sharp Grotesk Book 15" panose="00000506000000000000" pitchFamily="50" charset="0"/>
              </a:rPr>
              <a:t>UPN.EDU.PE</a:t>
            </a:r>
            <a:endParaRPr lang="es-PE" sz="2400" dirty="0">
              <a:latin typeface="Sharp Grotesk Book 15" panose="000005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3520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Bibliografía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9109F5D4-5454-7244-A085-6C4B8B75A096}"/>
              </a:ext>
            </a:extLst>
          </p:cNvPr>
          <p:cNvSpPr txBox="1"/>
          <p:nvPr/>
        </p:nvSpPr>
        <p:spPr>
          <a:xfrm>
            <a:off x="271849" y="2235358"/>
            <a:ext cx="1134054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sz="2400" dirty="0">
                <a:latin typeface="Calibri" panose="020F0502020204030204" pitchFamily="34" charset="0"/>
              </a:rPr>
              <a:t>Xhafa, F. y Caballé, S.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Aplicaciones distribuidas en Java con tecnología RMI.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2008</a:t>
            </a:r>
            <a:br>
              <a:rPr lang="es-PE" sz="2400" dirty="0">
                <a:latin typeface="Calibri" panose="020F0502020204030204" pitchFamily="34" charset="0"/>
              </a:rPr>
            </a:br>
            <a:r>
              <a:rPr lang="es-PE" sz="2400" dirty="0">
                <a:latin typeface="Calibri" panose="020F0502020204030204" pitchFamily="34" charset="0"/>
              </a:rPr>
              <a:t>https://elibro-net.eu1.proxy.openathens.net/es/lc/upnorte/titulos/168236</a:t>
            </a:r>
            <a:endParaRPr lang="es-PE" sz="2400" dirty="0">
              <a:effectLst/>
              <a:latin typeface="Calibri" panose="020F050202020403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s-PE" sz="2400" dirty="0">
              <a:effectLst/>
              <a:latin typeface="ArialMT"/>
            </a:endParaRPr>
          </a:p>
        </p:txBody>
      </p:sp>
    </p:spTree>
    <p:extLst>
      <p:ext uri="{BB962C8B-B14F-4D97-AF65-F5344CB8AC3E}">
        <p14:creationId xmlns:p14="http://schemas.microsoft.com/office/powerpoint/2010/main" val="11286375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 descr="Flecha&#10;&#10;Descripción generada automáticamente">
            <a:extLst>
              <a:ext uri="{FF2B5EF4-FFF2-40B4-BE49-F238E27FC236}">
                <a16:creationId xmlns:a16="http://schemas.microsoft.com/office/drawing/2014/main" id="{04BF8D6B-8EA2-4AC4-8326-2A263E72D1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6D804849-8A90-4015-970D-D19E955BE140}"/>
              </a:ext>
            </a:extLst>
          </p:cNvPr>
          <p:cNvSpPr txBox="1"/>
          <p:nvPr/>
        </p:nvSpPr>
        <p:spPr>
          <a:xfrm>
            <a:off x="5505965" y="2204326"/>
            <a:ext cx="6686035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3000" dirty="0">
                <a:solidFill>
                  <a:srgbClr val="FFC000"/>
                </a:solidFill>
                <a:latin typeface="Sharp Grotesk Bold 15" panose="00000806000000000000" pitchFamily="50" charset="0"/>
              </a:rPr>
              <a:t>GRACIAS</a:t>
            </a:r>
            <a:endParaRPr lang="es-PE" sz="13000" dirty="0">
              <a:solidFill>
                <a:srgbClr val="FFC000"/>
              </a:solidFill>
              <a:latin typeface="Sharp Grotesk Bold 15" panose="00000806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3644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Logotipo&#10;&#10;Descripción generada automáticamente">
            <a:extLst>
              <a:ext uri="{FF2B5EF4-FFF2-40B4-BE49-F238E27FC236}">
                <a16:creationId xmlns:a16="http://schemas.microsoft.com/office/drawing/2014/main" id="{946A9F4B-A13F-4BFE-9CFB-4E66F292E5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9792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64985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Semana 05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1B34B68-BA26-40F7-B581-04D73827C0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39421" y="3233145"/>
            <a:ext cx="10713157" cy="1447800"/>
          </a:xfrm>
        </p:spPr>
        <p:txBody>
          <a:bodyPr/>
          <a:lstStyle/>
          <a:p>
            <a:pPr algn="ctr"/>
            <a:r>
              <a:rPr lang="es-PE" sz="4800" b="1" dirty="0"/>
              <a:t>Spring Framework MVC: Modelo – Vista - Controlador</a:t>
            </a:r>
          </a:p>
        </p:txBody>
      </p:sp>
    </p:spTree>
    <p:extLst>
      <p:ext uri="{BB962C8B-B14F-4D97-AF65-F5344CB8AC3E}">
        <p14:creationId xmlns:p14="http://schemas.microsoft.com/office/powerpoint/2010/main" val="856449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697A-E295-4799-8533-8431BF6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20032"/>
            <a:ext cx="11320670" cy="964911"/>
          </a:xfrm>
        </p:spPr>
        <p:txBody>
          <a:bodyPr/>
          <a:lstStyle/>
          <a:p>
            <a:pPr algn="ctr"/>
            <a:r>
              <a:rPr lang="es-PE" b="1" dirty="0"/>
              <a:t>Reflexiona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58554C80-95AF-EC4A-BE44-3920506F78F8}"/>
              </a:ext>
            </a:extLst>
          </p:cNvPr>
          <p:cNvSpPr txBox="1">
            <a:spLocks/>
          </p:cNvSpPr>
          <p:nvPr/>
        </p:nvSpPr>
        <p:spPr>
          <a:xfrm>
            <a:off x="380564" y="2255688"/>
            <a:ext cx="11238284" cy="363999"/>
          </a:xfrm>
          <a:prstGeom prst="rect">
            <a:avLst/>
          </a:prstGeom>
        </p:spPr>
        <p:txBody>
          <a:bodyPr/>
          <a:lstStyle>
            <a:lvl1pPr marL="0" indent="0" algn="just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Telegraf" panose="00000500000000000000" pitchFamily="50" charset="0"/>
                <a:ea typeface="Tahoma" panose="020B0604030504040204" pitchFamily="34" charset="0"/>
                <a:cs typeface="Tahoma" panose="020B0604030504040204" pitchFamily="34" charset="0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s-PE" sz="2400" dirty="0"/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46F50DBD-3C81-2448-A56E-7283E27FE22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0564" y="3058957"/>
            <a:ext cx="11238284" cy="2358713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¿Cómo se compone Spring Tool Suite y por qué utilizarlo para el desarrollo de aplicaciones?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¿Cómo se compone Spring en entornos Web y qué diferencia hay con las demás aplicaciones en Java?</a:t>
            </a:r>
          </a:p>
        </p:txBody>
      </p:sp>
    </p:spTree>
    <p:extLst>
      <p:ext uri="{BB962C8B-B14F-4D97-AF65-F5344CB8AC3E}">
        <p14:creationId xmlns:p14="http://schemas.microsoft.com/office/powerpoint/2010/main" val="25655776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¿Cómo iniciar Spring Tools Suite?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2E618AC-5AD0-9E4C-8B68-1FDFC01E4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2550" y="2299618"/>
            <a:ext cx="9486900" cy="424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5515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¿Cómo iniciar Spring Tools Suite?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091D8AD8-020E-1945-B290-029A56B7C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8901" y="2412118"/>
            <a:ext cx="7894198" cy="4193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955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¿Cómo iniciar Spring Tools Suite?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985EBE7-D85C-1F45-AB04-64B51C9A3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2524" y="2148288"/>
            <a:ext cx="8186757" cy="4709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3264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Configuración del servidor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91392B3-F4CF-4E41-9762-159416F8CB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937" y="2707472"/>
            <a:ext cx="8260126" cy="335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1506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87244D-FE16-4DB2-B82F-DD679BD951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82600"/>
            <a:ext cx="11340549" cy="964911"/>
          </a:xfrm>
        </p:spPr>
        <p:txBody>
          <a:bodyPr/>
          <a:lstStyle/>
          <a:p>
            <a:pPr algn="ctr"/>
            <a:r>
              <a:rPr lang="es-PE" b="1" dirty="0"/>
              <a:t>Creación del proyecto Maven – Transformación de un proyecto Maven a un proyecto Web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75077544-BAC2-A245-AC74-0EE9237EE1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57950" y="2863830"/>
            <a:ext cx="11076099" cy="2583399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Para transformar nuestro proyecto Maven a un proyecto Web, se siguen los siguientes pasos: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Nos posicionamos sobre el Proyecto Maven, clic derecho y se escoge la opción properties.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En la ventana Properties for Project…, se escoge: Project Faces -&gt; Convert to faceted form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s-PE" sz="2400" dirty="0"/>
              <a:t>En la ventana Project faces, se hace check en Dynamic Web Module.</a:t>
            </a:r>
          </a:p>
        </p:txBody>
      </p:sp>
    </p:spTree>
    <p:extLst>
      <p:ext uri="{BB962C8B-B14F-4D97-AF65-F5344CB8AC3E}">
        <p14:creationId xmlns:p14="http://schemas.microsoft.com/office/powerpoint/2010/main" val="2325013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39697A-E295-4799-8533-8431BF638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30461"/>
            <a:ext cx="10806545" cy="964911"/>
          </a:xfrm>
        </p:spPr>
        <p:txBody>
          <a:bodyPr/>
          <a:lstStyle/>
          <a:p>
            <a:pPr algn="ctr"/>
            <a:r>
              <a:rPr lang="es-PE" b="1" dirty="0"/>
              <a:t>Actividad</a:t>
            </a:r>
          </a:p>
        </p:txBody>
      </p:sp>
      <p:sp>
        <p:nvSpPr>
          <p:cNvPr id="6" name="Marcador de texto 2">
            <a:extLst>
              <a:ext uri="{FF2B5EF4-FFF2-40B4-BE49-F238E27FC236}">
                <a16:creationId xmlns:a16="http://schemas.microsoft.com/office/drawing/2014/main" id="{FDEC7714-6D56-3749-BA7B-00CDD8A234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80171" y="2540618"/>
            <a:ext cx="10331295" cy="283845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Desarrollar una aplicación JSP con Spring Suite Tools.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Configurar el entorno MVC en Spring </a:t>
            </a:r>
            <a:r>
              <a:rPr lang="es-PE"/>
              <a:t>Suite Tools.</a:t>
            </a:r>
            <a:endParaRPr lang="es-PE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PE" dirty="0"/>
              <a:t>Configuración del JSTL.</a:t>
            </a:r>
          </a:p>
        </p:txBody>
      </p:sp>
    </p:spTree>
    <p:extLst>
      <p:ext uri="{BB962C8B-B14F-4D97-AF65-F5344CB8AC3E}">
        <p14:creationId xmlns:p14="http://schemas.microsoft.com/office/powerpoint/2010/main" val="1149304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Diseño personalizado">
  <a:themeElements>
    <a:clrScheme name="Personalizado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3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4_Diseño personalizad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1527</TotalTime>
  <Words>229</Words>
  <Application>Microsoft Macintosh PowerPoint</Application>
  <PresentationFormat>Panorámica</PresentationFormat>
  <Paragraphs>24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6</vt:i4>
      </vt:variant>
      <vt:variant>
        <vt:lpstr>Títulos de diapositiva</vt:lpstr>
      </vt:variant>
      <vt:variant>
        <vt:i4>12</vt:i4>
      </vt:variant>
    </vt:vector>
  </HeadingPairs>
  <TitlesOfParts>
    <vt:vector size="24" baseType="lpstr">
      <vt:lpstr>Arial</vt:lpstr>
      <vt:lpstr>ArialMT</vt:lpstr>
      <vt:lpstr>Calibri</vt:lpstr>
      <vt:lpstr>Sharp Grotesk Bold 15</vt:lpstr>
      <vt:lpstr>Sharp Grotesk Book 15</vt:lpstr>
      <vt:lpstr>Telegraf</vt:lpstr>
      <vt:lpstr>Tema de Office</vt:lpstr>
      <vt:lpstr>Diseño personalizado</vt:lpstr>
      <vt:lpstr>1_Diseño personalizado</vt:lpstr>
      <vt:lpstr>2_Diseño personalizado</vt:lpstr>
      <vt:lpstr>3_Diseño personalizado</vt:lpstr>
      <vt:lpstr>4_Diseño personalizado</vt:lpstr>
      <vt:lpstr>Presentación de PowerPoint</vt:lpstr>
      <vt:lpstr>Semana 05</vt:lpstr>
      <vt:lpstr>Reflexiona</vt:lpstr>
      <vt:lpstr>¿Cómo iniciar Spring Tools Suite?</vt:lpstr>
      <vt:lpstr>¿Cómo iniciar Spring Tools Suite?</vt:lpstr>
      <vt:lpstr>¿Cómo iniciar Spring Tools Suite?</vt:lpstr>
      <vt:lpstr>Configuración del servidor</vt:lpstr>
      <vt:lpstr>Creación del proyecto Maven – Transformación de un proyecto Maven a un proyecto Web</vt:lpstr>
      <vt:lpstr>Actividad</vt:lpstr>
      <vt:lpstr>Bibliografía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Romero Untiveros</dc:creator>
  <cp:lastModifiedBy>Luis Romero Untiveros</cp:lastModifiedBy>
  <cp:revision>110</cp:revision>
  <dcterms:created xsi:type="dcterms:W3CDTF">2021-12-15T18:30:43Z</dcterms:created>
  <dcterms:modified xsi:type="dcterms:W3CDTF">2022-02-23T23:27:41Z</dcterms:modified>
</cp:coreProperties>
</file>