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F54DB-5DFB-70E1-C7D3-71FFAC054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90112D-CE1C-3E21-02AC-D1D522C3B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086D13-85CE-DB52-0370-9F4BA71A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7193-32EB-43BE-B07F-252D2E3EB348}" type="datetimeFigureOut">
              <a:rPr lang="es-ES" smtClean="0"/>
              <a:t>04/09/2025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EC89D3-F6FC-05AD-9387-556B64B7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30913D-7726-4047-AA43-30ED5041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88C7-81F8-4A19-A5C8-074976458C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1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859A1-E2C8-5BE6-9C4D-3837E81D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5C173B-3DEC-32A3-7CCB-BF6E4DB17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F8A13B-E7E1-675F-DB99-DA7EA8AE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7193-32EB-43BE-B07F-252D2E3EB348}" type="datetimeFigureOut">
              <a:rPr lang="es-ES" smtClean="0"/>
              <a:t>04/09/2025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1F4845-7AEA-EE39-F704-E688FE91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7AD64-4E4E-266F-61BB-90BBBBC7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88C7-81F8-4A19-A5C8-074976458C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7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DFDBB1-951F-BA2A-5F43-2E398D40E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AD12DA-3B40-2FBF-95ED-87C6D6A2C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94514A-6B23-EADD-DC71-B608D85E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7193-32EB-43BE-B07F-252D2E3EB348}" type="datetimeFigureOut">
              <a:rPr lang="es-ES" smtClean="0"/>
              <a:t>04/09/2025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31C80-FB2A-DB8A-8005-6DA45EC8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1F466-1531-2F0C-86C8-F39F6727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88C7-81F8-4A19-A5C8-074976458C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60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F501F-36C7-379C-80DF-48969F49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D09588-BA57-B130-09AA-7C85FD7D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69ECC-7437-2D19-256A-864EFA37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7193-32EB-43BE-B07F-252D2E3EB348}" type="datetimeFigureOut">
              <a:rPr lang="es-ES" smtClean="0"/>
              <a:t>04/09/2025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A84FE8-0F2A-5EEB-5749-E10C07E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D85D2C-7EFC-45AC-28C9-527BB5C7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88C7-81F8-4A19-A5C8-074976458C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43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9FF32-3274-C527-0043-764332A4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399A0C-AF4F-6BBB-BC70-2404A94A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4636FE-6262-5954-098B-C8F9248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7193-32EB-43BE-B07F-252D2E3EB348}" type="datetimeFigureOut">
              <a:rPr lang="es-ES" smtClean="0"/>
              <a:t>04/09/2025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637FF4-7E98-0227-71EF-82766220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18A20-2863-0430-7678-95B0FE21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88C7-81F8-4A19-A5C8-074976458C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75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F719D-55D9-0556-D119-110A0BAC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79891-FE2C-487C-FD8E-6AD1D9B78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3B9C5F-A8B5-D829-B649-88704234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0377BF-27E6-CB56-CAFD-C23B9607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7193-32EB-43BE-B07F-252D2E3EB348}" type="datetimeFigureOut">
              <a:rPr lang="es-ES" smtClean="0"/>
              <a:t>04/09/2025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828275-0FBA-8740-0137-42FA5EB5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FB78BF-65E4-B39C-1015-469106E8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88C7-81F8-4A19-A5C8-074976458C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781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489CE-F5B8-43C4-5A8F-B63AA07C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8746BC-FBB6-37A4-0A96-5A59A07D7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AFA047-B4B0-EB11-7478-75B25F64A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ED7B54-1E94-5147-F27D-9F4C48407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FBA4BF-5AE2-E6F7-3976-1190DCCD2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DCE05E-91EF-245B-040F-51D21D82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7193-32EB-43BE-B07F-252D2E3EB348}" type="datetimeFigureOut">
              <a:rPr lang="es-ES" smtClean="0"/>
              <a:t>04/09/2025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BFD24D-0EF8-EAF9-995B-AE0626AE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E2B490-AD78-70B7-FA7A-2B183037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88C7-81F8-4A19-A5C8-074976458C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06EE-077D-DA9C-E16D-8B607BCB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DB5969-4B06-D6FA-6D1C-80E43906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7193-32EB-43BE-B07F-252D2E3EB348}" type="datetimeFigureOut">
              <a:rPr lang="es-ES" smtClean="0"/>
              <a:t>04/09/2025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582FAD-957C-313C-9361-6F093A79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D70712-2845-F65B-7BEC-DEF93F53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88C7-81F8-4A19-A5C8-074976458C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40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EBB2B4-B1CF-51E7-6CD6-EBC7A597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7193-32EB-43BE-B07F-252D2E3EB348}" type="datetimeFigureOut">
              <a:rPr lang="es-ES" smtClean="0"/>
              <a:t>04/09/2025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7045BD-CEF4-A71C-DBC2-0D785A79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E8B3F6-BB93-E4D2-05A5-50C2C77C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88C7-81F8-4A19-A5C8-074976458C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89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3FFAA-3001-93E7-D96F-2A923628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13BB39-D7F9-F865-43B3-E2DA51C5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BD1214-B18F-7A09-1BD0-00A68A9BB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A15C8-39B7-EB75-CA98-44559E6E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7193-32EB-43BE-B07F-252D2E3EB348}" type="datetimeFigureOut">
              <a:rPr lang="es-ES" smtClean="0"/>
              <a:t>04/09/2025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28E65E-E5AD-344E-DC29-CCE12773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531CFB-3371-F3BA-BE21-B60D2A73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88C7-81F8-4A19-A5C8-074976458C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34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9AB1F-9129-7AE9-E293-90325F2C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5CFA8F-8C73-09F4-89FD-21CEEFFFD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9F9F6C-1CF7-3D9D-4055-9DD9C3C21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BAC318-1E59-A15C-EFBA-AD759DE7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7193-32EB-43BE-B07F-252D2E3EB348}" type="datetimeFigureOut">
              <a:rPr lang="es-ES" smtClean="0"/>
              <a:t>04/09/2025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A61130-A627-07C4-62EA-1EEC743E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998AA6-93D4-F6AC-D30F-F8E7AE04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88C7-81F8-4A19-A5C8-074976458C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44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009A94-A2FC-C5A8-4E7E-3939A4DD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8D0434-2748-08B6-2BB7-E2E769E6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7B787-F4A1-CFB5-B555-54B4E98BB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A7193-32EB-43BE-B07F-252D2E3EB348}" type="datetimeFigureOut">
              <a:rPr lang="es-ES" smtClean="0"/>
              <a:t>04/09/2025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675E2C-1DEC-04A2-32F2-B2F415F83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52665-3403-0252-056C-655465C3C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E88C7-81F8-4A19-A5C8-074976458C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6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5C2B0B4-22BE-3E1F-D4F5-CD4B6D643B31}"/>
              </a:ext>
            </a:extLst>
          </p:cNvPr>
          <p:cNvSpPr/>
          <p:nvPr/>
        </p:nvSpPr>
        <p:spPr>
          <a:xfrm>
            <a:off x="4687455" y="2595417"/>
            <a:ext cx="2835563" cy="868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600" dirty="0" err="1"/>
              <a:t>service</a:t>
            </a:r>
            <a:endParaRPr lang="es-ES" sz="36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3D2BDCC-C3DA-0D09-C0B8-46ECE15E80C9}"/>
              </a:ext>
            </a:extLst>
          </p:cNvPr>
          <p:cNvSpPr/>
          <p:nvPr/>
        </p:nvSpPr>
        <p:spPr>
          <a:xfrm>
            <a:off x="4696691" y="4779819"/>
            <a:ext cx="2835563" cy="868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600" dirty="0" err="1"/>
              <a:t>saludoEN</a:t>
            </a:r>
            <a:endParaRPr lang="es-ES" sz="36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50DC793-B2EE-6EF8-8DDC-A9D6D52A7350}"/>
              </a:ext>
            </a:extLst>
          </p:cNvPr>
          <p:cNvSpPr/>
          <p:nvPr/>
        </p:nvSpPr>
        <p:spPr>
          <a:xfrm>
            <a:off x="8146473" y="4779819"/>
            <a:ext cx="2835563" cy="868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600" dirty="0" err="1"/>
              <a:t>saludoFR</a:t>
            </a:r>
            <a:endParaRPr lang="es-ES" sz="36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94B70F-32DD-A8D5-3FCD-ED325E38E482}"/>
              </a:ext>
            </a:extLst>
          </p:cNvPr>
          <p:cNvSpPr/>
          <p:nvPr/>
        </p:nvSpPr>
        <p:spPr>
          <a:xfrm>
            <a:off x="1339275" y="4779819"/>
            <a:ext cx="2835563" cy="868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600" dirty="0" err="1"/>
              <a:t>saludoSP</a:t>
            </a:r>
            <a:endParaRPr lang="es-ES" sz="3600" dirty="0"/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9CEAAF87-0578-9F1C-DFCB-226AACE26571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3773055" y="2447637"/>
            <a:ext cx="1316184" cy="334818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F7FB3FF5-9B1A-39C0-669E-1D952DB3E73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451763" y="4117109"/>
            <a:ext cx="1316184" cy="923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C28A3443-7AFA-0B92-6509-C170D90CCB23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7176654" y="2392218"/>
            <a:ext cx="1316184" cy="345901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0BBF1C01-750A-52FB-F70A-5B9E0411A619}"/>
              </a:ext>
            </a:extLst>
          </p:cNvPr>
          <p:cNvSpPr/>
          <p:nvPr/>
        </p:nvSpPr>
        <p:spPr>
          <a:xfrm>
            <a:off x="5661890" y="969816"/>
            <a:ext cx="886691" cy="1625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A4923D1-E406-7219-23BE-BD9387EF0414}"/>
              </a:ext>
            </a:extLst>
          </p:cNvPr>
          <p:cNvSpPr txBox="1"/>
          <p:nvPr/>
        </p:nvSpPr>
        <p:spPr>
          <a:xfrm>
            <a:off x="4431147" y="1414105"/>
            <a:ext cx="1296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request</a:t>
            </a:r>
            <a:endParaRPr lang="es-ES" sz="28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6227018-1215-9F6A-E30E-44AC6E7AFD20}"/>
              </a:ext>
            </a:extLst>
          </p:cNvPr>
          <p:cNvSpPr txBox="1"/>
          <p:nvPr/>
        </p:nvSpPr>
        <p:spPr>
          <a:xfrm>
            <a:off x="6482948" y="1154698"/>
            <a:ext cx="223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/</a:t>
            </a:r>
            <a:r>
              <a:rPr lang="es-ES" dirty="0" err="1"/>
              <a:t>SaludoSP</a:t>
            </a:r>
            <a:endParaRPr lang="es-ES" dirty="0"/>
          </a:p>
          <a:p>
            <a:r>
              <a:rPr lang="es-ES" dirty="0"/>
              <a:t>/</a:t>
            </a:r>
            <a:r>
              <a:rPr lang="es-ES" dirty="0" err="1"/>
              <a:t>SaludoEN</a:t>
            </a:r>
            <a:endParaRPr lang="es-ES" dirty="0"/>
          </a:p>
          <a:p>
            <a:r>
              <a:rPr lang="es-ES" dirty="0"/>
              <a:t>/</a:t>
            </a:r>
            <a:r>
              <a:rPr lang="es-ES" dirty="0" err="1"/>
              <a:t>SaludoFR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154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291E4A-6757-C9B6-35F2-C98FFDD40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358384"/>
            <a:ext cx="10669249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08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11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Coronel</dc:creator>
  <cp:lastModifiedBy>Gustavo Coronel</cp:lastModifiedBy>
  <cp:revision>2</cp:revision>
  <dcterms:created xsi:type="dcterms:W3CDTF">2025-09-04T13:50:09Z</dcterms:created>
  <dcterms:modified xsi:type="dcterms:W3CDTF">2025-09-04T17:18:30Z</dcterms:modified>
</cp:coreProperties>
</file>