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90" r:id="rId5"/>
    <p:sldId id="258" r:id="rId6"/>
    <p:sldId id="291" r:id="rId7"/>
    <p:sldId id="272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Y5Dh3XYsh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11560" y="1268760"/>
            <a:ext cx="78488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48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CICLO DE VIDA DEL RUP</a:t>
            </a:r>
            <a:endParaRPr lang="es-PE" sz="48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7" name="4 Subtítulo"/>
          <p:cNvSpPr>
            <a:spLocks noGrp="1"/>
          </p:cNvSpPr>
          <p:nvPr>
            <p:ph type="subTitle" idx="1"/>
          </p:nvPr>
        </p:nvSpPr>
        <p:spPr>
          <a:xfrm>
            <a:off x="179512" y="3068960"/>
            <a:ext cx="8712968" cy="2736304"/>
          </a:xfrm>
        </p:spPr>
        <p:txBody>
          <a:bodyPr>
            <a:noAutofit/>
          </a:bodyPr>
          <a:lstStyle/>
          <a:p>
            <a:pPr algn="just"/>
            <a:r>
              <a:rPr lang="es-PE" sz="2800" b="1" dirty="0">
                <a:solidFill>
                  <a:schemeClr val="tx1"/>
                </a:solidFill>
              </a:rPr>
              <a:t>Carrera: </a:t>
            </a:r>
            <a:r>
              <a:rPr lang="es-PE" sz="2800" dirty="0">
                <a:solidFill>
                  <a:schemeClr val="tx1"/>
                </a:solidFill>
              </a:rPr>
              <a:t>Computación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Semestre: </a:t>
            </a:r>
            <a:r>
              <a:rPr lang="es-PE" sz="2800" dirty="0">
                <a:solidFill>
                  <a:schemeClr val="tx1"/>
                </a:solidFill>
              </a:rPr>
              <a:t>IV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Nombre de Unidad Didáctica: </a:t>
            </a:r>
            <a:r>
              <a:rPr lang="es-PE" sz="2800" dirty="0">
                <a:solidFill>
                  <a:schemeClr val="tx1"/>
                </a:solidFill>
              </a:rPr>
              <a:t>Metodología RUP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Logro Esperado: </a:t>
            </a:r>
            <a:r>
              <a:rPr lang="es-PE" sz="2800" dirty="0">
                <a:solidFill>
                  <a:schemeClr val="tx1"/>
                </a:solidFill>
              </a:rPr>
              <a:t>Reconoce las metodologías de desarrollo agiles de software.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95536" y="980728"/>
            <a:ext cx="838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latin typeface="Comic Sans MS" panose="030F0702030302020204" pitchFamily="66" charset="0"/>
              </a:rPr>
              <a:t>¿Observa el Video?</a:t>
            </a: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44824"/>
            <a:ext cx="6408712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24" y="1124744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 DE CADA FASE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87524" y="1916832"/>
            <a:ext cx="84969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Iniciación: Obtención de los objetivos, catálogo de requisitos, identificación de casos de uso.</a:t>
            </a:r>
          </a:p>
          <a:p>
            <a:pPr algn="just"/>
            <a:endParaRPr lang="es-PE" sz="2800" dirty="0">
              <a:latin typeface="Comic Sans MS" panose="030F0702030302020204" pitchFamily="66" charset="0"/>
            </a:endParaRPr>
          </a:p>
          <a:p>
            <a:pPr algn="just"/>
            <a:r>
              <a:rPr lang="es-PE" sz="2800" dirty="0">
                <a:latin typeface="Comic Sans MS" panose="030F0702030302020204" pitchFamily="66" charset="0"/>
              </a:rPr>
              <a:t>Elaboración: Refinamiento de los objetivos de la fase anterior, casos de uso, análisis, diseño, definición y establecimiento de la arquitectura base del sistema.</a:t>
            </a:r>
          </a:p>
        </p:txBody>
      </p:sp>
    </p:spTree>
    <p:extLst>
      <p:ext uri="{BB962C8B-B14F-4D97-AF65-F5344CB8AC3E}">
        <p14:creationId xmlns:p14="http://schemas.microsoft.com/office/powerpoint/2010/main" val="119169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6162" y="980728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 DE CADA FASE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6162" y="1740297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Construcción: Refinamiento de los objetivos de las fases anteriores y construcción del sistema de información.</a:t>
            </a:r>
          </a:p>
          <a:p>
            <a:pPr algn="just"/>
            <a:endParaRPr lang="es-PE" sz="2800" dirty="0">
              <a:latin typeface="Comic Sans MS" panose="030F0702030302020204" pitchFamily="66" charset="0"/>
            </a:endParaRPr>
          </a:p>
          <a:p>
            <a:pPr algn="just"/>
            <a:r>
              <a:rPr lang="es-PE" sz="2800" dirty="0">
                <a:latin typeface="Comic Sans MS" panose="030F0702030302020204" pitchFamily="66" charset="0"/>
              </a:rPr>
              <a:t>Transición: Refinamiento de los objetivos de las fases anteriores e implantación del sistema de información (preparación del producto para su entrega y pasos a producción de versiones no finales (porque hay que hacer ajustes) y de la versión final prevista).</a:t>
            </a:r>
          </a:p>
        </p:txBody>
      </p:sp>
    </p:spTree>
    <p:extLst>
      <p:ext uri="{BB962C8B-B14F-4D97-AF65-F5344CB8AC3E}">
        <p14:creationId xmlns:p14="http://schemas.microsoft.com/office/powerpoint/2010/main" val="326447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24" y="1124744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CICLO DE VIDA DEL RUP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9552" y="2132856"/>
            <a:ext cx="82449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>
                <a:latin typeface="Comic Sans MS" panose="030F0702030302020204" pitchFamily="66" charset="0"/>
              </a:rPr>
              <a:t>Las primeras iteraciones (en las fases de Inicio y Elaboración) se enfocan hacia la comprensión del problema y la tecnología ( Durante la fase de inicio las iteraciones hacen mayor énfasis en actividades de modelado del negocio y de requisitos )</a:t>
            </a:r>
          </a:p>
          <a:p>
            <a:pPr algn="just"/>
            <a:endParaRPr lang="es-PE" sz="2000" dirty="0">
              <a:latin typeface="Comic Sans MS" panose="030F0702030302020204" pitchFamily="66" charset="0"/>
            </a:endParaRPr>
          </a:p>
          <a:p>
            <a:pPr algn="just"/>
            <a:r>
              <a:rPr lang="es-PE" sz="2000" dirty="0">
                <a:latin typeface="Comic Sans MS" panose="030F0702030302020204" pitchFamily="66" charset="0"/>
              </a:rPr>
              <a:t>En la fase de elaboración, las iteraciones se orientan al desarrollo de la </a:t>
            </a:r>
            <a:r>
              <a:rPr lang="es-PE" sz="2000" dirty="0" err="1">
                <a:latin typeface="Comic Sans MS" panose="030F0702030302020204" pitchFamily="66" charset="0"/>
              </a:rPr>
              <a:t>baseline</a:t>
            </a:r>
            <a:r>
              <a:rPr lang="es-PE" sz="2000" dirty="0">
                <a:latin typeface="Comic Sans MS" panose="030F0702030302020204" pitchFamily="66" charset="0"/>
              </a:rPr>
              <a:t> de la arquitectura, abarcan más los flujos de trabajo de requisitos, modelo de negocios (refinamiento), análisis, diseño y una parte de implementación orientado a la </a:t>
            </a:r>
            <a:r>
              <a:rPr lang="es-PE" sz="2000" dirty="0" err="1">
                <a:latin typeface="Comic Sans MS" panose="030F0702030302020204" pitchFamily="66" charset="0"/>
              </a:rPr>
              <a:t>baseline</a:t>
            </a:r>
            <a:r>
              <a:rPr lang="es-PE" sz="2000" dirty="0">
                <a:latin typeface="Comic Sans MS" panose="030F0702030302020204" pitchFamily="66" charset="0"/>
              </a:rPr>
              <a:t> de la arquitectura.</a:t>
            </a:r>
          </a:p>
        </p:txBody>
      </p:sp>
    </p:spTree>
    <p:extLst>
      <p:ext uri="{BB962C8B-B14F-4D97-AF65-F5344CB8AC3E}">
        <p14:creationId xmlns:p14="http://schemas.microsoft.com/office/powerpoint/2010/main" val="405751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24" y="1124744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CICLO DE VIDA DEL RUP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13538" y="2132856"/>
            <a:ext cx="82449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latin typeface="Comic Sans MS" panose="030F0702030302020204" pitchFamily="66" charset="0"/>
              </a:rPr>
              <a:t>En la fase de construcción, se lleva a cabo la construcción del producto por medio de una serie de iteraciones.(Para cada iteración se seleccionan algunos Casos de Uso).</a:t>
            </a:r>
          </a:p>
          <a:p>
            <a:pPr algn="just"/>
            <a:endParaRPr lang="es-PE" sz="2400" dirty="0">
              <a:latin typeface="Comic Sans MS" panose="030F0702030302020204" pitchFamily="66" charset="0"/>
            </a:endParaRPr>
          </a:p>
          <a:p>
            <a:pPr algn="just"/>
            <a:r>
              <a:rPr lang="es-PE" sz="2400" dirty="0">
                <a:latin typeface="Comic Sans MS" panose="030F0702030302020204" pitchFamily="66" charset="0"/>
              </a:rPr>
              <a:t>En la fase de transición se pretende garantizar que se tiene un producto preparado para su entrega a la comunidad de usuarios.</a:t>
            </a:r>
          </a:p>
        </p:txBody>
      </p:sp>
    </p:spTree>
    <p:extLst>
      <p:ext uri="{BB962C8B-B14F-4D97-AF65-F5344CB8AC3E}">
        <p14:creationId xmlns:p14="http://schemas.microsoft.com/office/powerpoint/2010/main" val="6670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1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309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Cooper Black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ERIKA</cp:lastModifiedBy>
  <cp:revision>69</cp:revision>
  <dcterms:created xsi:type="dcterms:W3CDTF">2015-10-08T15:20:35Z</dcterms:created>
  <dcterms:modified xsi:type="dcterms:W3CDTF">2016-09-26T20:28:31Z</dcterms:modified>
</cp:coreProperties>
</file>