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9" r:id="rId4"/>
    <p:sldId id="268" r:id="rId5"/>
    <p:sldId id="267" r:id="rId6"/>
    <p:sldId id="271" r:id="rId7"/>
    <p:sldId id="270" r:id="rId8"/>
    <p:sldId id="273" r:id="rId9"/>
    <p:sldId id="272" r:id="rId10"/>
    <p:sldId id="275" r:id="rId11"/>
    <p:sldId id="274" r:id="rId12"/>
    <p:sldId id="276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71" autoAdjust="0"/>
  </p:normalViewPr>
  <p:slideViewPr>
    <p:cSldViewPr>
      <p:cViewPr varScale="1">
        <p:scale>
          <a:sx n="85" d="100"/>
          <a:sy n="85" d="100"/>
        </p:scale>
        <p:origin x="5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68F00-307A-41B9-87E6-7D43E0F7946E}" type="datetimeFigureOut">
              <a:rPr lang="es-PE" smtClean="0"/>
              <a:t>26/09/2016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2666C-B9EA-41BA-9901-B66067C8EC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421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5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6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7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4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4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1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4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8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2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0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13E-4738-40CC-803F-F3FB74973207}" type="datetimeFigureOut">
              <a:rPr lang="es-PE" smtClean="0"/>
              <a:pPr/>
              <a:t>26/09/2016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87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s-es/download/details.aspx?id=1177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ile/d/0Bz5rFnr5JngQQTR2ZEVlNndOODA/edit?usp=sharing" TargetMode="External"/><Relationship Id="rId2" Type="http://schemas.openxmlformats.org/officeDocument/2006/relationships/hyperlink" Target="http://desarrolladornet.blogspot.pe/2013/08/conexion-jdbc-con-sqlserver-2008-r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4800" dirty="0" smtClean="0"/>
              <a:t>Conexión a Base de Datos</a:t>
            </a:r>
            <a:endParaRPr lang="es-PE" sz="4800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07504" y="4509120"/>
            <a:ext cx="8606190" cy="1285884"/>
          </a:xfrm>
        </p:spPr>
        <p:txBody>
          <a:bodyPr>
            <a:noAutofit/>
          </a:bodyPr>
          <a:lstStyle/>
          <a:p>
            <a:pPr algn="l"/>
            <a:r>
              <a:rPr lang="es-PE" sz="2000" b="1" dirty="0" smtClean="0"/>
              <a:t>Carrera: </a:t>
            </a:r>
            <a:r>
              <a:rPr lang="es-PE" sz="2000" b="1" dirty="0"/>
              <a:t>COMPUTACIÓN E INFORMÁTICA</a:t>
            </a:r>
            <a:endParaRPr lang="es-PE" sz="2000" b="1" dirty="0" smtClean="0"/>
          </a:p>
          <a:p>
            <a:pPr algn="l"/>
            <a:r>
              <a:rPr lang="es-PE" sz="2000" b="1" dirty="0" smtClean="0"/>
              <a:t>Semestre: 2016 - II</a:t>
            </a:r>
          </a:p>
          <a:p>
            <a:pPr algn="l"/>
            <a:r>
              <a:rPr lang="es-PE" sz="2000" b="1" dirty="0" smtClean="0"/>
              <a:t>Nombre de Unidad Didáctica: </a:t>
            </a:r>
            <a:r>
              <a:rPr lang="es-PE" sz="2000" b="1" dirty="0"/>
              <a:t>TALLER DE </a:t>
            </a:r>
            <a:r>
              <a:rPr lang="es-PE" sz="2000" b="1" dirty="0" smtClean="0"/>
              <a:t>PROGRAMACION CONCURRENTE</a:t>
            </a:r>
          </a:p>
        </p:txBody>
      </p:sp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289953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/>
              <a:t>8.- Le damos clic en "</a:t>
            </a:r>
            <a:r>
              <a:rPr lang="es-PE" sz="2800" dirty="0" err="1"/>
              <a:t>Next</a:t>
            </a:r>
            <a:r>
              <a:rPr lang="es-PE" sz="2800" dirty="0"/>
              <a:t>" y seleccionamos "</a:t>
            </a:r>
            <a:r>
              <a:rPr lang="es-PE" sz="2800" dirty="0" err="1"/>
              <a:t>dbo</a:t>
            </a:r>
            <a:r>
              <a:rPr lang="es-PE" sz="2800" dirty="0"/>
              <a:t>". y finalmente le damos clic en "</a:t>
            </a:r>
            <a:r>
              <a:rPr lang="es-PE" sz="2800" dirty="0" err="1"/>
              <a:t>Finish</a:t>
            </a:r>
            <a:r>
              <a:rPr lang="es-PE" sz="2800" dirty="0"/>
              <a:t>".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60008"/>
            <a:ext cx="568863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4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1268760"/>
            <a:ext cx="6922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/>
              <a:t>9.- Y veremos que se ha Agregado la </a:t>
            </a:r>
            <a:r>
              <a:rPr lang="es-PE" sz="2800" dirty="0" smtClean="0"/>
              <a:t>conexión</a:t>
            </a:r>
            <a:r>
              <a:rPr lang="es-PE" sz="2800" dirty="0"/>
              <a:t> 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286482"/>
            <a:ext cx="85824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485800" y="3284984"/>
            <a:ext cx="823839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/>
              <a:t>10. Con lo anterior aseguramos que nuestra URL de </a:t>
            </a:r>
            <a:r>
              <a:rPr lang="es-PE" sz="2800" dirty="0" smtClean="0"/>
              <a:t>conexión </a:t>
            </a:r>
            <a:r>
              <a:rPr lang="es-PE" sz="2800" dirty="0"/>
              <a:t>sea la adecuada, ahora creamos una </a:t>
            </a:r>
            <a:r>
              <a:rPr lang="es-PE" sz="2800" dirty="0" smtClean="0"/>
              <a:t>aplicación </a:t>
            </a:r>
            <a:r>
              <a:rPr lang="es-PE" sz="2800" dirty="0"/>
              <a:t>Web JSP y en el </a:t>
            </a:r>
            <a:r>
              <a:rPr lang="es-PE" sz="2800" dirty="0" err="1"/>
              <a:t>index.jsp</a:t>
            </a:r>
            <a:r>
              <a:rPr lang="es-PE" sz="2800" dirty="0"/>
              <a:t> colocamos el Siguiente Ejemplo</a:t>
            </a:r>
          </a:p>
          <a:p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13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806489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4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1484784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PE" sz="2800" b="1" dirty="0"/>
              <a:t>Conectar java con </a:t>
            </a:r>
            <a:r>
              <a:rPr lang="es-PE" sz="2800" b="1" dirty="0" err="1"/>
              <a:t>sql</a:t>
            </a:r>
            <a:endParaRPr lang="es-PE" sz="2800" b="1" dirty="0"/>
          </a:p>
          <a:p>
            <a:pPr fontAlgn="base"/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>Primero descargar el controlador JDBC para </a:t>
            </a:r>
            <a:r>
              <a:rPr lang="es-PE" sz="2800" dirty="0" err="1"/>
              <a:t>sql</a:t>
            </a:r>
            <a:r>
              <a:rPr lang="es-PE" sz="2800" dirty="0"/>
              <a:t> server: </a:t>
            </a:r>
            <a:r>
              <a:rPr lang="es-PE" sz="2800" dirty="0">
                <a:hlinkClick r:id="rId2"/>
              </a:rPr>
              <a:t>descargar JDBC</a:t>
            </a:r>
            <a:r>
              <a:rPr lang="es-PE" sz="2800" dirty="0"/>
              <a:t>.</a:t>
            </a:r>
          </a:p>
          <a:p>
            <a:pPr fontAlgn="base"/>
            <a:r>
              <a:rPr lang="es-PE" sz="2800" dirty="0"/>
              <a:t>Tenemos dos versiones para descargar, un .</a:t>
            </a:r>
            <a:r>
              <a:rPr lang="es-PE" sz="2800" dirty="0" err="1"/>
              <a:t>exe</a:t>
            </a:r>
            <a:r>
              <a:rPr lang="es-PE" sz="2800" dirty="0"/>
              <a:t> y otro .tar.gz, ambos son iguales solo que el .</a:t>
            </a:r>
            <a:r>
              <a:rPr lang="es-PE" sz="2800" dirty="0" err="1"/>
              <a:t>exe</a:t>
            </a:r>
            <a:r>
              <a:rPr lang="es-PE" sz="2800" dirty="0"/>
              <a:t> se extraerá automáticamente al darle clic.</a:t>
            </a:r>
            <a:br>
              <a:rPr lang="es-PE" sz="2800" dirty="0"/>
            </a:br>
            <a:endParaRPr lang="es-PE" sz="2800" dirty="0"/>
          </a:p>
          <a:p>
            <a:pPr fontAlgn="base"/>
            <a:r>
              <a:rPr lang="es-PE" sz="2800" dirty="0"/>
              <a:t>Una vez lo tengamos lo descomprimimos y guardamos en una carpeta de nuestra preferencia.</a:t>
            </a:r>
          </a:p>
        </p:txBody>
      </p:sp>
    </p:spTree>
    <p:extLst>
      <p:ext uri="{BB962C8B-B14F-4D97-AF65-F5344CB8AC3E}">
        <p14:creationId xmlns:p14="http://schemas.microsoft.com/office/powerpoint/2010/main" val="35707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539552" y="1412776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>
                <a:hlinkClick r:id="rId2"/>
              </a:rPr>
              <a:t>Conexión JDBC con SQLSERVER </a:t>
            </a:r>
            <a:endParaRPr lang="es-PE" sz="2400" b="1" dirty="0" smtClean="0"/>
          </a:p>
          <a:p>
            <a:r>
              <a:rPr lang="es-PE" sz="2400" dirty="0" smtClean="0"/>
              <a:t>Sigan </a:t>
            </a:r>
            <a:r>
              <a:rPr lang="es-PE" sz="2400" dirty="0"/>
              <a:t>los Siguientes pasos y les aseguro lo conseguirán:</a:t>
            </a:r>
            <a:br>
              <a:rPr lang="es-PE" sz="2400" dirty="0"/>
            </a:br>
            <a:r>
              <a:rPr lang="es-PE" sz="2400" dirty="0"/>
              <a:t/>
            </a:r>
            <a:br>
              <a:rPr lang="es-PE" sz="2400" dirty="0"/>
            </a:br>
            <a:r>
              <a:rPr lang="es-PE" sz="2400" dirty="0"/>
              <a:t>1.- Descargamos la </a:t>
            </a:r>
            <a:r>
              <a:rPr lang="es-PE" sz="2400" dirty="0" err="1"/>
              <a:t>Version</a:t>
            </a:r>
            <a:r>
              <a:rPr lang="es-PE" sz="2400" dirty="0"/>
              <a:t> JDBC4.0 para conexiones </a:t>
            </a:r>
            <a:r>
              <a:rPr lang="es-PE" sz="2400" dirty="0" smtClean="0"/>
              <a:t>SQLSERVER, </a:t>
            </a:r>
            <a:r>
              <a:rPr lang="es-PE" sz="2400" dirty="0"/>
              <a:t>háganlo desde </a:t>
            </a:r>
            <a:r>
              <a:rPr lang="es-PE" sz="2400" dirty="0">
                <a:hlinkClick r:id="rId3"/>
              </a:rPr>
              <a:t>AQUI</a:t>
            </a:r>
            <a:r>
              <a:rPr lang="es-PE" sz="2400" dirty="0"/>
              <a:t>.</a:t>
            </a:r>
            <a:br>
              <a:rPr lang="es-PE" sz="2400" dirty="0"/>
            </a:br>
            <a:r>
              <a:rPr lang="es-PE" sz="2400" dirty="0"/>
              <a:t/>
            </a:r>
            <a:br>
              <a:rPr lang="es-PE" sz="2400" dirty="0"/>
            </a:br>
            <a:r>
              <a:rPr lang="es-PE" sz="2400" dirty="0"/>
              <a:t>2.- Descompriman y ubiquen el </a:t>
            </a:r>
            <a:r>
              <a:rPr lang="es-PE" sz="2400" dirty="0" smtClean="0"/>
              <a:t>archivo</a:t>
            </a:r>
          </a:p>
          <a:p>
            <a:endParaRPr lang="es-PE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459764"/>
            <a:ext cx="27908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0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484784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/>
              <a:t>3.- </a:t>
            </a:r>
            <a:r>
              <a:rPr lang="es-PE" sz="2800" dirty="0" smtClean="0"/>
              <a:t>Abrimos </a:t>
            </a:r>
            <a:r>
              <a:rPr lang="es-PE" sz="2800" dirty="0"/>
              <a:t>una Instancia del Net Beans </a:t>
            </a:r>
            <a:r>
              <a:rPr lang="es-PE" sz="2800" dirty="0" smtClean="0"/>
              <a:t> y </a:t>
            </a:r>
            <a:r>
              <a:rPr lang="es-PE" sz="2800" dirty="0"/>
              <a:t>vamos a la </a:t>
            </a:r>
            <a:r>
              <a:rPr lang="es-PE" sz="2800" dirty="0" smtClean="0"/>
              <a:t>Sección </a:t>
            </a:r>
            <a:r>
              <a:rPr lang="es-PE" sz="2800" dirty="0"/>
              <a:t>"Services"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36"/>
          <a:stretch/>
        </p:blipFill>
        <p:spPr bwMode="auto">
          <a:xfrm>
            <a:off x="2437717" y="2708920"/>
            <a:ext cx="5184576" cy="320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4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196752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/>
              <a:t>4.- Desplegamos la </a:t>
            </a:r>
            <a:r>
              <a:rPr lang="es-PE" sz="2800" dirty="0" smtClean="0"/>
              <a:t>opción </a:t>
            </a:r>
            <a:r>
              <a:rPr lang="es-PE" sz="2800" dirty="0"/>
              <a:t>"</a:t>
            </a:r>
            <a:r>
              <a:rPr lang="es-PE" sz="2800" dirty="0" err="1"/>
              <a:t>Databases</a:t>
            </a:r>
            <a:r>
              <a:rPr lang="es-PE" sz="2800" dirty="0"/>
              <a:t>" - &gt; le damos clic derecho a "Drivers"  y damos clic en "New Driver"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49"/>
          <a:stretch/>
        </p:blipFill>
        <p:spPr bwMode="auto">
          <a:xfrm>
            <a:off x="2476067" y="2150859"/>
            <a:ext cx="4968552" cy="432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1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1340768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/>
              <a:t>5.- Usando el </a:t>
            </a:r>
            <a:r>
              <a:rPr lang="es-PE" sz="2800" dirty="0" err="1" smtClean="0"/>
              <a:t>Boton</a:t>
            </a:r>
            <a:r>
              <a:rPr lang="es-PE" sz="2800" dirty="0" smtClean="0"/>
              <a:t> </a:t>
            </a:r>
            <a:r>
              <a:rPr lang="es-PE" sz="2800" dirty="0"/>
              <a:t>"</a:t>
            </a:r>
            <a:r>
              <a:rPr lang="es-PE" sz="2800" dirty="0" err="1"/>
              <a:t>Add</a:t>
            </a:r>
            <a:r>
              <a:rPr lang="es-PE" sz="2800" dirty="0"/>
              <a:t>" </a:t>
            </a:r>
            <a:r>
              <a:rPr lang="es-PE" sz="2800" dirty="0" smtClean="0"/>
              <a:t>buscaremos </a:t>
            </a:r>
            <a:r>
              <a:rPr lang="es-PE" sz="2800" dirty="0" smtClean="0"/>
              <a:t>nuestro archivo</a:t>
            </a:r>
            <a:r>
              <a:rPr lang="es-PE" sz="2800" dirty="0"/>
              <a:t> </a:t>
            </a:r>
            <a:r>
              <a:rPr lang="es-PE" sz="2800" dirty="0" smtClean="0"/>
              <a:t> </a:t>
            </a:r>
            <a:r>
              <a:rPr lang="es-PE" sz="2800" b="1" dirty="0" smtClean="0"/>
              <a:t>sqljdbc4.0.jar</a:t>
            </a:r>
            <a:r>
              <a:rPr lang="es-PE" sz="2800" b="1" dirty="0"/>
              <a:t> </a:t>
            </a:r>
            <a:endParaRPr lang="es-PE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93796"/>
            <a:ext cx="5040560" cy="368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8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1340768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/>
              <a:t>6.- Luego veremos que ha aparecido un elemento mas en la sección "Drivers", le damos clic derecho al que hemos creado y le damos clic en "</a:t>
            </a:r>
            <a:r>
              <a:rPr lang="es-PE" sz="2800" dirty="0" err="1"/>
              <a:t>Connect</a:t>
            </a:r>
            <a:r>
              <a:rPr lang="es-PE" sz="2800" dirty="0"/>
              <a:t> </a:t>
            </a:r>
            <a:r>
              <a:rPr lang="es-PE" sz="2800" dirty="0" err="1"/>
              <a:t>Using</a:t>
            </a:r>
            <a:r>
              <a:rPr lang="es-PE" sz="2800" dirty="0"/>
              <a:t>...."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36"/>
          <a:stretch/>
        </p:blipFill>
        <p:spPr bwMode="auto">
          <a:xfrm>
            <a:off x="2195736" y="2924944"/>
            <a:ext cx="4752528" cy="346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1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1305342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/>
              <a:t>7.- Luego Copiamos la Siguiente JDBC URL, donde las secciones resaltadas con Negrita las modificaremos independientemente de como lo tengamos localmente nuestro </a:t>
            </a:r>
            <a:r>
              <a:rPr lang="es-PE" sz="2800" dirty="0" err="1"/>
              <a:t>SqlServer</a:t>
            </a:r>
            <a:r>
              <a:rPr lang="es-PE" sz="2800" dirty="0"/>
              <a:t> 2008 R2,</a:t>
            </a:r>
          </a:p>
          <a:p>
            <a:endParaRPr lang="es-PE" sz="2800" dirty="0"/>
          </a:p>
          <a:p>
            <a:r>
              <a:rPr lang="es-PE" sz="2800" dirty="0" err="1"/>
              <a:t>jdbc:sqlserver</a:t>
            </a:r>
            <a:r>
              <a:rPr lang="es-PE" sz="2800" dirty="0"/>
              <a:t>://</a:t>
            </a:r>
            <a:r>
              <a:rPr lang="es-PE" sz="2800" b="1" dirty="0"/>
              <a:t>GENESIS01\MSSQLSERVER2008</a:t>
            </a:r>
            <a:r>
              <a:rPr lang="es-PE" sz="2800" dirty="0"/>
              <a:t>;user=</a:t>
            </a:r>
            <a:r>
              <a:rPr lang="es-PE" sz="2800" b="1" dirty="0" err="1"/>
              <a:t>sa</a:t>
            </a:r>
            <a:r>
              <a:rPr lang="es-PE" sz="2800" dirty="0" err="1"/>
              <a:t>;password</a:t>
            </a:r>
            <a:r>
              <a:rPr lang="es-PE" sz="2800" dirty="0"/>
              <a:t>=</a:t>
            </a:r>
            <a:r>
              <a:rPr lang="es-PE" sz="2800" b="1" dirty="0"/>
              <a:t>123abc</a:t>
            </a:r>
            <a:r>
              <a:rPr lang="es-PE" sz="2800" dirty="0"/>
              <a:t>;databaseName=</a:t>
            </a:r>
            <a:r>
              <a:rPr lang="es-PE" sz="2800" b="1" dirty="0" err="1"/>
              <a:t>Northwind</a:t>
            </a:r>
            <a:endParaRPr lang="es-PE" sz="2800" dirty="0"/>
          </a:p>
          <a:p>
            <a:endParaRPr lang="es-PE" sz="2800" dirty="0"/>
          </a:p>
          <a:p>
            <a:r>
              <a:rPr lang="es-PE" sz="2800" b="1" dirty="0"/>
              <a:t>GENESIS01\MSSQLSERVER2008: </a:t>
            </a:r>
            <a:r>
              <a:rPr lang="es-PE" sz="2800" dirty="0"/>
              <a:t> es nuestra instancia de nuestra base de datos que la podemos obtener desde </a:t>
            </a:r>
            <a:r>
              <a:rPr lang="es-PE" sz="2800" dirty="0" err="1"/>
              <a:t>aqui</a:t>
            </a:r>
            <a:r>
              <a:rPr lang="es-PE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712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96576"/>
            <a:ext cx="4032448" cy="311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4427984" y="141419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2400" dirty="0"/>
              <a:t>Como dijimos copiamos la URL</a:t>
            </a:r>
            <a:r>
              <a:rPr lang="es-PE" sz="2400" dirty="0" smtClean="0"/>
              <a:t>, y </a:t>
            </a:r>
            <a:r>
              <a:rPr lang="es-PE" sz="2400" dirty="0"/>
              <a:t>damos clic en el botón "Test Connection". y si nos sale el mensaje "</a:t>
            </a:r>
            <a:r>
              <a:rPr lang="es-PE" sz="2400" dirty="0" err="1"/>
              <a:t>Connection</a:t>
            </a:r>
            <a:r>
              <a:rPr lang="es-PE" sz="2400" dirty="0"/>
              <a:t> </a:t>
            </a:r>
            <a:r>
              <a:rPr lang="es-PE" sz="2400" dirty="0" err="1"/>
              <a:t>Succeeded</a:t>
            </a:r>
            <a:r>
              <a:rPr lang="es-PE" sz="2400" dirty="0"/>
              <a:t>", entonces la conexión está OK: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3016"/>
            <a:ext cx="4164951" cy="267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8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247</Words>
  <Application>Microsoft Office PowerPoint</Application>
  <PresentationFormat>Presentación en pantalla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Conexión a Base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Huaita Molero</dc:creator>
  <cp:lastModifiedBy>Gustavo Coronel</cp:lastModifiedBy>
  <cp:revision>39</cp:revision>
  <dcterms:created xsi:type="dcterms:W3CDTF">2015-10-08T15:20:35Z</dcterms:created>
  <dcterms:modified xsi:type="dcterms:W3CDTF">2016-09-26T06:57:48Z</dcterms:modified>
</cp:coreProperties>
</file>