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>
        <p:scale>
          <a:sx n="60" d="100"/>
          <a:sy n="60" d="100"/>
        </p:scale>
        <p:origin x="-1572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15/10/2016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15/10/2016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9qmRFFr__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Proyecto Web</a:t>
            </a:r>
            <a:endParaRPr lang="es-PE" sz="48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7504" y="4509120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/>
              <a:t>Carrera: </a:t>
            </a:r>
            <a:r>
              <a:rPr lang="es-PE" sz="2000" b="1" dirty="0"/>
              <a:t>COMPUTACIÓN E INFORMÁTICA</a:t>
            </a:r>
            <a:endParaRPr lang="es-PE" sz="2000" b="1" dirty="0" smtClean="0"/>
          </a:p>
          <a:p>
            <a:pPr algn="l"/>
            <a:r>
              <a:rPr lang="es-PE" sz="2000" b="1" dirty="0" smtClean="0"/>
              <a:t>Semestre: 2016 - II</a:t>
            </a:r>
          </a:p>
          <a:p>
            <a:pPr algn="l"/>
            <a:r>
              <a:rPr lang="es-PE" sz="2000" b="1" dirty="0" smtClean="0"/>
              <a:t>Nombre de Unidad Didáctica: </a:t>
            </a:r>
            <a:r>
              <a:rPr lang="es-PE" sz="2000" b="1" dirty="0"/>
              <a:t>TALLER DE </a:t>
            </a:r>
            <a:r>
              <a:rPr lang="es-PE" sz="2000" b="1" dirty="0" smtClean="0"/>
              <a:t>PROGRAMACION CONCURRENTE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4" r="39900" b="4741"/>
          <a:stretch/>
        </p:blipFill>
        <p:spPr bwMode="auto">
          <a:xfrm>
            <a:off x="683568" y="1340768"/>
            <a:ext cx="7819697" cy="4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7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¿Qué tipos de paginas se puede  crear en java?</a:t>
            </a:r>
          </a:p>
          <a:p>
            <a:r>
              <a:rPr lang="es-PE" dirty="0" smtClean="0"/>
              <a:t>¿Qué pagina desarrollarías que innove las paginas que existen actualmente?¿Por que?</a:t>
            </a:r>
            <a:endParaRPr lang="es-PE" dirty="0"/>
          </a:p>
        </p:txBody>
      </p:sp>
      <p:pic>
        <p:nvPicPr>
          <p:cNvPr id="2050" name="Picture 2" descr="Resultado de imagen para lluvia de id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6498"/>
            <a:ext cx="5256584" cy="29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s-PE" dirty="0" smtClean="0"/>
              <a:t>En arquitectura DAO vamos a desarrollar: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737647" cy="374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07380"/>
            <a:ext cx="8229600" cy="4525963"/>
          </a:xfrm>
        </p:spPr>
        <p:txBody>
          <a:bodyPr/>
          <a:lstStyle/>
          <a:p>
            <a:r>
              <a:rPr lang="es-PE" dirty="0" smtClean="0"/>
              <a:t>Tienda Virtual</a:t>
            </a:r>
            <a:endParaRPr lang="es-P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5011316" cy="357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07380"/>
            <a:ext cx="8229600" cy="4525963"/>
          </a:xfrm>
        </p:spPr>
        <p:txBody>
          <a:bodyPr/>
          <a:lstStyle/>
          <a:p>
            <a:r>
              <a:rPr lang="es-PE" dirty="0" smtClean="0"/>
              <a:t>Foros</a:t>
            </a:r>
            <a:endParaRPr lang="es-PE" dirty="0"/>
          </a:p>
        </p:txBody>
      </p:sp>
      <p:pic>
        <p:nvPicPr>
          <p:cNvPr id="6146" name="Picture 2" descr="Resultado de imagen para fo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6048672" cy="38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s-PE" dirty="0" smtClean="0"/>
              <a:t>Red Social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0671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Resultado de imagen para red social agregar amigo,eliminar ami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736304" cy="290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Transacciones online</a:t>
            </a:r>
            <a:endParaRPr lang="es-P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41682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1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61</Words>
  <Application>Microsoft Office PowerPoint</Application>
  <PresentationFormat>Presentación en pantalla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Proyecto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Luffi</cp:lastModifiedBy>
  <cp:revision>41</cp:revision>
  <dcterms:created xsi:type="dcterms:W3CDTF">2015-10-08T15:20:35Z</dcterms:created>
  <dcterms:modified xsi:type="dcterms:W3CDTF">2016-10-16T04:07:46Z</dcterms:modified>
</cp:coreProperties>
</file>