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8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52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29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009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71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2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4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7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5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8458" y="743702"/>
            <a:ext cx="9404723" cy="1400530"/>
          </a:xfrm>
        </p:spPr>
        <p:txBody>
          <a:bodyPr>
            <a:normAutofit/>
          </a:bodyPr>
          <a:lstStyle/>
          <a:p>
            <a:r>
              <a:rPr lang="es-PE" sz="4400" b="1" u="sng" dirty="0" smtClean="0"/>
              <a:t>PROYECTO FINAL </a:t>
            </a:r>
            <a:endParaRPr lang="es-PE" sz="4400" u="sng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653008" y="3271284"/>
            <a:ext cx="8915400" cy="2151321"/>
          </a:xfrm>
        </p:spPr>
        <p:txBody>
          <a:bodyPr>
            <a:normAutofit/>
          </a:bodyPr>
          <a:lstStyle/>
          <a:p>
            <a:r>
              <a:rPr lang="es-ES" sz="2000" b="1" dirty="0" smtClean="0"/>
              <a:t>INTEGRANTES: </a:t>
            </a:r>
          </a:p>
          <a:p>
            <a:r>
              <a:rPr lang="es-ES" sz="2000" b="1" dirty="0" smtClean="0"/>
              <a:t>MACHADO SEBASTIAN JAIME </a:t>
            </a:r>
          </a:p>
          <a:p>
            <a:r>
              <a:rPr lang="es-ES" sz="2000" b="1" dirty="0" smtClean="0"/>
              <a:t>CASTILLO LOAYZA JOSUE </a:t>
            </a:r>
          </a:p>
          <a:p>
            <a:r>
              <a:rPr lang="es-ES" sz="2000" b="1" dirty="0" smtClean="0"/>
              <a:t>JEMPEKIT PUJUPAT ROBETH </a:t>
            </a:r>
            <a:endParaRPr lang="es-ES" sz="2000" b="1" dirty="0"/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2307732" y="1984744"/>
            <a:ext cx="8915400" cy="765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 smtClean="0"/>
              <a:t>PROFESOR: </a:t>
            </a:r>
            <a:r>
              <a:rPr lang="es-ES" sz="2800" b="1" dirty="0"/>
              <a:t>Eric Gustavo Coronel Castillo</a:t>
            </a:r>
          </a:p>
        </p:txBody>
      </p:sp>
    </p:spTree>
    <p:extLst>
      <p:ext uri="{BB962C8B-B14F-4D97-AF65-F5344CB8AC3E}">
        <p14:creationId xmlns:p14="http://schemas.microsoft.com/office/powerpoint/2010/main" val="42098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uso </a:t>
            </a:r>
            <a:endParaRPr lang="es-PE" dirty="0"/>
          </a:p>
        </p:txBody>
      </p:sp>
      <p:pic>
        <p:nvPicPr>
          <p:cNvPr id="5" name="Marcador de contenido 4" descr="Recorte de pantal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5562" r="9995" b="16923"/>
          <a:stretch/>
        </p:blipFill>
        <p:spPr>
          <a:xfrm>
            <a:off x="1631373" y="1631372"/>
            <a:ext cx="7816894" cy="4218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5789" y="499419"/>
            <a:ext cx="8911687" cy="1280890"/>
          </a:xfrm>
        </p:spPr>
        <p:txBody>
          <a:bodyPr/>
          <a:lstStyle/>
          <a:p>
            <a:r>
              <a:rPr lang="es-ES" b="1" u="sng" dirty="0" smtClean="0"/>
              <a:t>Modulo de seguridad</a:t>
            </a:r>
            <a:endParaRPr lang="es-PE" b="1" u="sng" dirty="0"/>
          </a:p>
        </p:txBody>
      </p:sp>
      <p:pic>
        <p:nvPicPr>
          <p:cNvPr id="4" name="Marcador de contenido 3" descr="C:\Users\LUCIOLA ESTEFANY\Downloads\01-Segurida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83" y="1623825"/>
            <a:ext cx="9534637" cy="4467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77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5952" y="437073"/>
            <a:ext cx="8911687" cy="1280890"/>
          </a:xfrm>
        </p:spPr>
        <p:txBody>
          <a:bodyPr/>
          <a:lstStyle/>
          <a:p>
            <a:r>
              <a:rPr lang="es-ES" b="1" u="sng" dirty="0" smtClean="0"/>
              <a:t>Modulo de catalogo</a:t>
            </a:r>
            <a:endParaRPr lang="es-PE" b="1" u="sng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10" y="1842654"/>
            <a:ext cx="8478662" cy="4451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2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Modulo de ventas </a:t>
            </a:r>
            <a:endParaRPr lang="es-PE" b="1" u="sng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67" y="1478503"/>
            <a:ext cx="7897552" cy="41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627074" y="2634826"/>
            <a:ext cx="4459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GRACIAS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9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33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Espiral</vt:lpstr>
      <vt:lpstr>PROYECTO FINAL </vt:lpstr>
      <vt:lpstr>Caso de uso </vt:lpstr>
      <vt:lpstr>Modulo de seguridad</vt:lpstr>
      <vt:lpstr>Modulo de catalogo</vt:lpstr>
      <vt:lpstr>Modulo de ventas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betzy condor villanueva</dc:creator>
  <cp:lastModifiedBy>firefox_usr</cp:lastModifiedBy>
  <cp:revision>10</cp:revision>
  <dcterms:created xsi:type="dcterms:W3CDTF">2016-11-24T21:05:15Z</dcterms:created>
  <dcterms:modified xsi:type="dcterms:W3CDTF">2016-11-25T18:49:50Z</dcterms:modified>
</cp:coreProperties>
</file>