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59" r:id="rId3"/>
    <p:sldId id="360" r:id="rId4"/>
    <p:sldId id="361" r:id="rId5"/>
    <p:sldId id="329" r:id="rId6"/>
    <p:sldId id="372" r:id="rId7"/>
    <p:sldId id="373" r:id="rId8"/>
    <p:sldId id="374" r:id="rId9"/>
    <p:sldId id="375" r:id="rId10"/>
    <p:sldId id="371" r:id="rId11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100" d="100"/>
          <a:sy n="100" d="100"/>
        </p:scale>
        <p:origin x="-7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96E1-4E48-4DDF-8B1D-8B35A6D1CD5D}" type="datetimeFigureOut">
              <a:rPr lang="es-PE" smtClean="0"/>
              <a:t>25/11/2016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304AF-ABDA-4DD7-B546-AEC4F98F82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733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304AF-ABDA-4DD7-B546-AEC4F98F82DB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2711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25/11/2016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551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25/11/2016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96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25/11/2016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079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25/11/2016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17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25/11/2016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944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25/11/2016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446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25/11/2016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718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25/11/2016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47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25/11/2016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82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25/11/2016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521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25/11/2016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808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413E-4738-40CC-803F-F3FB74973207}" type="datetimeFigureOut">
              <a:rPr lang="es-PE" smtClean="0"/>
              <a:pPr/>
              <a:t>25/11/2016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877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3419872" y="1700808"/>
            <a:ext cx="3672408" cy="864096"/>
          </a:xfrm>
        </p:spPr>
        <p:txBody>
          <a:bodyPr>
            <a:noAutofit/>
          </a:bodyPr>
          <a:lstStyle/>
          <a:p>
            <a:pPr lvl="0"/>
            <a:r>
              <a:rPr lang="es-PE" sz="3600" b="1" dirty="0" smtClean="0"/>
              <a:t>WILSON STORE</a:t>
            </a:r>
            <a:endParaRPr lang="es-PE" sz="3600" b="1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1331640" y="2996952"/>
            <a:ext cx="6552728" cy="2736304"/>
          </a:xfrm>
        </p:spPr>
        <p:txBody>
          <a:bodyPr>
            <a:noAutofit/>
          </a:bodyPr>
          <a:lstStyle/>
          <a:p>
            <a:pPr algn="l"/>
            <a:r>
              <a:rPr lang="es-PE" sz="2000" b="1" dirty="0" smtClean="0">
                <a:solidFill>
                  <a:schemeClr val="tx1"/>
                </a:solidFill>
              </a:rPr>
              <a:t>Carrera			:COMPUTACION </a:t>
            </a:r>
            <a:r>
              <a:rPr lang="es-PE" sz="2000" b="1" dirty="0" smtClean="0">
                <a:solidFill>
                  <a:schemeClr val="tx1"/>
                </a:solidFill>
              </a:rPr>
              <a:t>E INFORMATICA</a:t>
            </a:r>
            <a:endParaRPr lang="es-PE" sz="2000" b="1" dirty="0" smtClean="0">
              <a:solidFill>
                <a:schemeClr val="tx1"/>
              </a:solidFill>
            </a:endParaRPr>
          </a:p>
          <a:p>
            <a:pPr algn="l"/>
            <a:r>
              <a:rPr lang="es-PE" sz="2000" b="1" dirty="0" smtClean="0">
                <a:solidFill>
                  <a:schemeClr val="tx1"/>
                </a:solidFill>
              </a:rPr>
              <a:t>Semestre		:2016-02</a:t>
            </a:r>
          </a:p>
          <a:p>
            <a:pPr algn="l"/>
            <a:r>
              <a:rPr lang="es-PE" sz="2000" b="1" dirty="0" smtClean="0">
                <a:solidFill>
                  <a:schemeClr val="tx1"/>
                </a:solidFill>
              </a:rPr>
              <a:t>Unidad Didáctica		:TALLER DE PROGRAMACION CONCURRENTE</a:t>
            </a:r>
          </a:p>
          <a:p>
            <a:pPr algn="l"/>
            <a:r>
              <a:rPr lang="es-PE" sz="2000" b="1" dirty="0" smtClean="0">
                <a:solidFill>
                  <a:schemeClr val="tx1"/>
                </a:solidFill>
              </a:rPr>
              <a:t>Integrantes		: TIRAJAYA SORIA CARLOS</a:t>
            </a:r>
          </a:p>
          <a:p>
            <a:pPr algn="l"/>
            <a:r>
              <a:rPr lang="es-PE" sz="2000" b="1" dirty="0">
                <a:solidFill>
                  <a:schemeClr val="tx1"/>
                </a:solidFill>
              </a:rPr>
              <a:t> </a:t>
            </a:r>
            <a:r>
              <a:rPr lang="es-PE" sz="2000" b="1" dirty="0" smtClean="0">
                <a:solidFill>
                  <a:schemeClr val="tx1"/>
                </a:solidFill>
              </a:rPr>
              <a:t>                                                  </a:t>
            </a:r>
            <a:r>
              <a:rPr lang="es-PE" sz="2000" b="1" dirty="0">
                <a:solidFill>
                  <a:schemeClr val="tx1"/>
                </a:solidFill>
              </a:rPr>
              <a:t>TIRAJAYA SORIA </a:t>
            </a:r>
            <a:r>
              <a:rPr lang="es-PE" sz="2000" b="1" dirty="0" smtClean="0">
                <a:solidFill>
                  <a:schemeClr val="tx1"/>
                </a:solidFill>
              </a:rPr>
              <a:t>MILENA</a:t>
            </a:r>
            <a:endParaRPr lang="es-PE" sz="2000" b="1" dirty="0">
              <a:solidFill>
                <a:schemeClr val="tx1"/>
              </a:solidFill>
            </a:endParaRPr>
          </a:p>
          <a:p>
            <a:pPr algn="l"/>
            <a:r>
              <a:rPr lang="es-PE" sz="2000" b="1" dirty="0" smtClean="0">
                <a:solidFill>
                  <a:schemeClr val="tx1"/>
                </a:solidFill>
              </a:rPr>
              <a:t>                                                  AMASIFUEN RUIZ BRIGITH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ejemplocodigo.com/wp-content/uploads/2016/07/logo-java-B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80" y="1052736"/>
            <a:ext cx="30963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441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2636912"/>
            <a:ext cx="7704856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s-PE" sz="5400" dirty="0"/>
              <a:t>Muchas Gracias</a:t>
            </a:r>
          </a:p>
        </p:txBody>
      </p:sp>
      <p:sp>
        <p:nvSpPr>
          <p:cNvPr id="2" name="AutoShape 2" descr="data:image/jpeg;base64,/9j/4AAQSkZJRgABAQAAAQABAAD/2wCEAAkGBxITEhUSEhMVFRUXFRcXFRUXFhcdFRUVFRcYFxUVFxgYHSggGBolHRcVITEhJSkrLi4uFx8zODMsNygtLisBCgoKDg0OGhAQGy4fHx8tLS0tNS0tLi0tLS0tLS0tLS0tLS0tLS0tKy0tLS0tLS0tLS0tLS0tLS0tLS0tLS0tLf/AABEIAOEA4QMBIgACEQEDEQH/xAAcAAEAAQUBAQAAAAAAAAAAAAAABAIDBQYHAQj/xABHEAACAQICBgUIBwMLBQAAAAAAAQIDEQQhBQYSMUFhBxNRcYEiMpGhscHR8BQjQlJicrIkc5IzNENTY3SCg6LC4SU1ZNLx/8QAGQEBAAMBAQAAAAAAAAAAAAAAAAEEBQMC/8QAKhEBAAICAgIABAYDAQAAAAAAAAECAxEEMRIhEyIyURRBQnGRsVJhgTP/2gAMAwEAAhEDEQA/AO1gAIAAAAAAAAADwD0FMppb2l3kGvpzCw8/EUY99SPxJiJlEzEMgDA1dc9Hx34ul4Ny/SmQ6vSFo9bqrl+WEvekdIw5J6rP8PE5scd2j+W1A0yp0k4RboVpd0Ye+RQukvC8aVdeFP8A9zrHC5E/olz/ABeD/KG7A1Cl0i4J7+tj307/AKWzKYPW3A1Mo4iCfZK8X/qSOduPlp9VZj/j3XPit1aP5ZsFFOpGSvFprtTuvSis4uoAAAAAAAAAAAAAAAAAAAAAAtYitGEXOclGMVeUm7JJcWzj2u3SHUruVHCN06O51FdVKnbZ/Zj6zriw2yTqHLLmrjjct81l18wmEbhtdbVX9HTs7Psk90TnOmOkvG1rqk40IcNhXn4yl7kjTEeGlj4tKd+5ZuTlXv16hIxmPrVXerVqVPzzk/U2R1Fdh6EWIiIV5mZLHtgD08ib7WXYYmS/5LR5YmJmOiYie0+lje0kRmnuMRYrhNrNHaue0dudsUT0zuDx1Wi9qlUnTf4ZNerczbtC9I9eFo4iCqx+8vJqfB+o5/Rr3LjkesmLFmj5o3/ZTLkxT8s6d+0Jp6hio7VGafbF5Tj3xMmfOmFxc6c1UpzcJLdJb/8Ak6tqTrvHE2o17Rr8Gso1F+H8XIxeVwZx/NT3H9Nbjc2Mny29T/bdQAZ6+AAAAAAAAAAAAAB5c9NQ6TNPPC4RqDtUrPq4dqTXlyXcvaj1Ss2tEQ83tFazMtE6Stb3iajw1GX1EH5TX9LNP9KfrXcaMzxIWNvHjilfGGJkyTe25eg8B7eHoI9fGxhk3d9iIc9L9kfnwPE5Kx3LrXDe3UMqC7qrorGY+exh6KcV59WTapw42crO7s1krvNG/wCK6Ja6V6eIpzds1KMornZq/sPH4nHE629Txcv2c7Bl9Nar4vC51qMlH+sj5VP+JbvGxiDrW0WjcONqzWdSAA9PImSKVXKxHCZMTpExtMbPY1Wmmm007premtzLMZXKjrt41p2nUDWv6XT6uo/rqaW1+OO5TXv5m4HzhorSVTD1oV6TtKDvbhJcYvk0fQWh9JQxFGFan5s43XauT5rNeBiczB8O246ls8TP8Sup7hNABTXAAAAAAAAAAADinS/pBzxqpX8mjTS/xT8p/wC07WfPOvVXa0hin2Vml3Rsi3w67vv7KnNtrHr7sEAGarKeMxeNxrfkx3cX8CTj6rSst7N81Q6PKShGtjfKlKzVG7UYJ5rrGs5PluKufNFfS7xsO/mlyt27TZ+j/VCWkcR1abjRhaVaouEW7KMfxys7dlmzsLweGprZp0qcF2Rgvh7SFSxcqEm6DUG85WStJrddWzKE5fs0Io6DovRtHD0o0aEIwpxVlFL1vtfMlmvatayxxD6uaUaqW5bppcV2PkbCcHtTOKaaaunk09zRzbXfo5jJSr4KOzNXcqK82XFuH3Xy3PkdLB0x5LUncOeTFXJGrPl6UWm00002mms01vTXBnh03pb1YUf26jG2aVdLc75RqcuCfecyNjFljJXcMfLjnHbxkAB1clUHYubZZPSYlEwuXOldDumWpVMHJ5P6yn3/AG4+x+k5iZLVvSLw+KoVk/NqR2ucZPZkvQzlyK+eOYdsF/DJEvo8FMXfMqMJuAAAAAAAAAAAHztrtT2cfil/bS9dmfRJwHpJo7Gkq67XGf8AFFFzhT88/sp836I/drNw2eA02YvaCpxljaKlZpPatzim167eg6dU0g+05Tgaijiac3kk/c0vajcZYsyuX9bX4uvBsE8bzIOIxPzcxTxZYqYnmVVpkcJjXCvTnHJxnHPxs16zt5xzUnQs8VXjNpqjTltSk9zcc4xV97vZnYwiQABCNpDBQrU50pq8ZxcWuTTR82Y/CSo1Z0Z+dTnKL52e/wAd59OGiaydHEMXipYjrnTU0rxjBN7SVr3bt2cC1xc0Y5mLdKvKwzkiJr24wUVKsY+dJLvaO14ToqwEbdY61V/iqbK9FNRM7gNTtH0c6eEop/ecFKT73K7ZZtzqx1CvXgz+qXz5o6hVxDth6FWv+7pycfGXmrxZtWjejTSdWznGjh4v+sntTX+CCa/1HdIQSVkkl2LJehFRXtzMk9elivDxx37c10X0R0Y54nE1Kr+7CKpw9spes2/RuqOBoW6rDU01kpSW1L+Kd2ZsHC2W9u5d4xUjqIeWPQDm9gAAAAAAAAAAHHembA7OJpVrZVKbi3+Km+PO0vUdiNS6TNCPE4KWwm6lJ9ZBLjZNSXO6b9B249/DJEuHIp545hwcC4ZsMdGxMbmQwGlrLYq3aW6XFd5EqwuiKcMuOL+pXMGSYj02StCVtqMlKL3MtYS8s2nZO3e+JN0XR2cJG++TcvC7S9SRZli7LZksuD+Jl2iItMNKszMRKdQ2kklOVuC2mkvC9jLYLEVI7qs13Tl8TX44jxXAr+ldh5enQ9F6fxEP6TbX3ZZ+vebnozS9OssnaXGL3+HacJo6UnB5X39ps+jNPRk1teS+DvuIHXwa1ovWCySqvajwnxX5lx7zY4TTSaaae5rcwhUAAAAAAAAAAAAAAAAAAAAAAADg/SJq08JiXOC+orNyg1ujJ5yp+9cnyNSaPpTT+iKeLoToVVeMlk+MZLdJc0fPusWhauErOjVWe+Evszjwkvf2M1ONm86+M9wyuTg8J8o6ljSPOi20lvk0l3t2RfTL2BqxjVpyn5qld+G712LF+nHHOrNrxlNRhGC3RSXoRqulay29ns3/AANgx2NUk3Dy3wS4+JgaWhakm5Tkld3ds3nwzyRlYZiLeVmrliZr41ZTVfSWH/m+Mj9TJ+RWjlUoSfG/GHanu3mQ1m1feFnFKpGpTnHapzi98b5XS3cM9xiIaJgt7b72SqcbJLgskuxdiGe1LTuqcFL1jVkFwdyZhYybSSd3u7yXToN7ov0GTUFQjd2c36jg7Lv0mVOMacW3LJWWbbfBeJ1HVrCVKWHhCq/LzbX3dp32fA1Po50RGTniaivKL2ad90bq7ffu7joAAABAAAAAAAAAAAAAAAAAAAAAA8MPrRq7RxtF0qqzWcJrzoS7U/dxMyCYmYncImImNS+fMVqfiKWJWHrLZjZy62K8mUFxjf7Tyye4mypYah5kFdfannLvz3HQdfcZnGmvspt98rW9hzHSehsTWpyrUqcqlOnK09nOSdr32d7Vuws/GtltETOlf4NcNZtEbW8Xp+OfF8viYutp1vdBmOcTyN000807rvWZ3ji0j/bl+KtLeNAYK6vWTqVLXdOK8mmuyUm7N95sVPFYeEVdQT7FbLxRpehNKTrThRleKzlOUcnK3ykT9Nxo0YOai8mlve97lmUrY5i3jpbrkia7ZnF6cpK+zG7tvysvgjUMdrJDabX1kuXmrxMBj8dOrk3aPCKyXj2lNKCsWMfF37s45OTqPTctCdI+Mw8NiMaLhdu0ou+bv5yav4m1aH6WKlSrTpTwsfrJxhtRqvLaaV9lxz9JydIyOrUb4zDL/wAil+tFi2HHrpVrnv5dvpoAGW0wAAAAAAAAAAAAAAAAAAAAAPGz0x2n8V1dCcuNrLveQHPdZ8X1lWcu15dy3G2dHVBRwalxnOcn4PZ/2nO9J1Dqep9HYwVBf2al4ybk/aEsfrJqJg8XeUodXU/rKeTf5lul4nEta9BvB4meHc+s2VFqVrXUldXXafSpwTpa/wC5VfyUv0IucW9pt4zPpT5VKxXyjthdV/5x/ly9xmdZYXw8+TT9EjDasfy/+XL3GwaZhehUX4W/Q7+4Zp1mgwf+MtGUUVo8Z7EvKNpe2Mrqov27Cf3mj+tGKMvqiv2/Cf3mj+tHm30yin1Q+kwAY7aAAAAAAAAAAAAAAAAAAAAKJ1Eld5AVmp68YzKNNfml7kZLHaXsvJy5mm6Xx6e/eSlrekPide1bknhaDW7qo29Bx3FV09xvfRhpGcqdSk03GDThLgtrfG/r8SBvJwPpYl/1Kr+Wn+hHetoi4rB0qitUp05r8UIy9qOuLJ8O23HNi+JXT541VX17/dv3GzV4bUZR7U16UbdrJoTC05JYehTpztecoJLJ8Glka3Uw8ovNE5ckXt5JxY/CnjLmq3K5VE2mvq/gpSaWkYUp3e1TrU5JKTza207W5mW0F0d06uc8fh2uyg1Jvxk1b0Mv/Frrcs6cVpnUNBZltUbvHYXZzf0ik7LsU02+47Doro70fSzdJ1n96pLaX8K8n1G0YfCU4W2KdOCW7ZhFWVuFlkcb8qutRDtj4lt7mUpHpTtDbKC+qBTtDbAqB4megAAAAAAAAAUbZ51gFe0eOSLblmUuQTpdcjVdK6bjd+UrJtbzY7mCxWrGGnNyalm7tKckueXDwJGn6Q0u5Oyzu8kvYu09wGrOKxDvJdVB/anfatyhv9NjesBoyjR/k6cYvtteX8Tz9ZKcyEsLovU/C0knKPWy7almv4VkvWbBGSSSikktyWSXgR3MpcgJXWM0HWTWbHPHvA4bYhFKMpVNnanGLScnm9leg3PbNbq0qccVXqu23NU1zUYxVl7T3S0V3Mud6zOtJOy97bk+Le9vtZi9LOMVfL/4Sq+OSRo+t2mfIcU85ZLkuL9ArXytqPzTa3jXbRtJVXOrOa3Sm7d18izGk+JdSLkUa0V16ZdskpmC0riKVurr1YW+7Ukl6Lm1ara6Y+WJoUp4hzhOtTjJSUW9mUknZ2uaWZTVX+e4X9/T/UiL0rNZ9PFL28o9voeNTs+d571jIiqHu2ZDZTdvmOs5kRTKlMhKVt8/n5seqfNkbbPdvuAlbY2iOplSkEL8ZlW0iOpFSmBe2j0sdY+32HoNLLrFLq8yO2UOoEpHWnjqsjOqW3VCEt1WUupzIcqxadZdoE51kUuujHOuW54jmBknVKJVDFSxZZnjmSMw6pyrXvH1aePm4Sa8inlwdo9hvD0mc310q7eLlL8MPUixxYibzEqvLma03H3R3rFXas2u8xlarKbcpO7KbCxoVxVr1DOtlvbuVCiVWFge9POwymrD/bMP+9h7TFmQ1elbFUH2VI+083+mXrH9UO5qsVKqYWliSTCqY0ttlutKo1DHxql2NQaE5TK7kFTLkajIEuMirbI9OZWDa+plSmWLlUZBK91h4UbS5/PiCRGky1NkmUbltxIQjMtSmX5xzKHAkQ5TZZqVCZOkR50QlDnULM6hJqUGWJUwhGnWI86rJU6JHnQYEWu8t5qem9HzlUc42aslnyNwqUHxRYlg7nvHkmk7q8ZMdckas5/UwlRb4PwzLDVuFjoMtGX4FD0MnwLNebP5wqW4NfyloJSze5as0nvj6MvYXcPqxQjmoZ9rd/adPxlfs5xwrb7aLRws5+bFvm8kZvQ2h5RqQqSfmyTsuXM22GiUtyJNPR/ccL8m1vUelnHxaV9z7XKGIXcT6MiNSwduBKp4dlVZS0X4IsQRKpolKqO4uRKUXoxIQRLkWxGJWkB6epCKuXIxCVvZfYC7nz9K+J6Ba2Slov7PIplDkBHlAtypkvYKNkI0iOmUOmTdjkUuAGOlRLcsOZSVModEDFywZb+gfNzMdSOpAw0sAUfQPmxnOoHUgYJ4H5sPoXzYzvUjqAMEsGVLBd5m+oH0ckYZYIurC8kZTqCrqUQMbGgXFRJ6ooqVLkSIaplyNIkqnyKurINLEaRc2EXVTKtjkErUYlSgy9GBUocgLcYnuyXVDkVRhyAsnhJ2FzAFkpl8+lAEpUcPntRbAAFMgAB4AEvQeAD0HgA9B4APQeAAACRXAAEIex+PsLnx94AQLh4FwACqJVx9PtAArKogBCoAEIf/2Q=="/>
          <p:cNvSpPr>
            <a:spLocks noChangeAspect="1" noChangeArrowheads="1"/>
          </p:cNvSpPr>
          <p:nvPr/>
        </p:nvSpPr>
        <p:spPr bwMode="auto">
          <a:xfrm>
            <a:off x="155575" y="-17526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430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b="1" dirty="0" smtClean="0"/>
              <a:t>REQUERIMIENTOS </a:t>
            </a:r>
            <a:r>
              <a:rPr lang="es-ES" sz="2400" b="1" dirty="0"/>
              <a:t>FUNCIONALES:</a:t>
            </a:r>
            <a:endParaRPr lang="es-PE" sz="2400" dirty="0"/>
          </a:p>
          <a:p>
            <a:pPr lvl="0"/>
            <a:r>
              <a:rPr lang="es-ES" sz="2400" dirty="0"/>
              <a:t>El sistema debe guardar encriptada las contraseñas de los usuarios. </a:t>
            </a:r>
            <a:endParaRPr lang="es-PE" sz="2400" dirty="0"/>
          </a:p>
          <a:p>
            <a:pPr marL="0" indent="0">
              <a:buNone/>
            </a:pPr>
            <a:r>
              <a:rPr lang="es-ES" sz="2400" dirty="0"/>
              <a:t> </a:t>
            </a:r>
            <a:endParaRPr lang="es-PE" sz="2400" dirty="0"/>
          </a:p>
          <a:p>
            <a:pPr lvl="0"/>
            <a:r>
              <a:rPr lang="es-ES" sz="2400" dirty="0"/>
              <a:t>El sistema debe considerar las realizaciones de campañas, descuentos por productos o por líneas. </a:t>
            </a:r>
            <a:endParaRPr lang="es-PE" sz="2400" dirty="0"/>
          </a:p>
          <a:p>
            <a:pPr marL="0" indent="0">
              <a:buNone/>
            </a:pPr>
            <a:endParaRPr lang="es-PE" sz="2400" dirty="0"/>
          </a:p>
          <a:p>
            <a:pPr lvl="0"/>
            <a:r>
              <a:rPr lang="es-ES" sz="2400" dirty="0"/>
              <a:t>El sistema debe permitir registrar promociones por fin de semanas (10 productos específicos.</a:t>
            </a:r>
            <a:endParaRPr lang="es-PE" sz="2400" dirty="0"/>
          </a:p>
          <a:p>
            <a:pPr marL="0" indent="0" algn="ctr">
              <a:buNone/>
            </a:pPr>
            <a:endParaRPr 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280005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b="1" dirty="0"/>
              <a:t>REQUERIMIENTOS NO FUNCIONALES:</a:t>
            </a:r>
            <a:endParaRPr lang="es-PE" sz="2000" dirty="0"/>
          </a:p>
          <a:p>
            <a:pPr marL="0" indent="0">
              <a:buNone/>
            </a:pPr>
            <a:r>
              <a:rPr lang="es-ES" sz="2000" b="1" dirty="0"/>
              <a:t> </a:t>
            </a:r>
            <a:endParaRPr lang="es-PE" sz="2000" dirty="0"/>
          </a:p>
          <a:p>
            <a:pPr lvl="0"/>
            <a:r>
              <a:rPr lang="es-ES" sz="2000" dirty="0"/>
              <a:t>Los usuarios deben contar con la plataforma Java instalada en su(s) computador(es). </a:t>
            </a:r>
            <a:endParaRPr lang="es-PE" sz="2000" dirty="0"/>
          </a:p>
          <a:p>
            <a:pPr marL="0" indent="0">
              <a:buNone/>
            </a:pPr>
            <a:endParaRPr lang="es-PE" sz="2000" dirty="0"/>
          </a:p>
          <a:p>
            <a:pPr lvl="0"/>
            <a:r>
              <a:rPr lang="es-ES" sz="2000" dirty="0"/>
              <a:t>El sistema deberá funcionar correctamente en cualquiera de los siguientes sistemas Operativos: Windows 7, Windows 8, Linux, maOS. </a:t>
            </a:r>
            <a:endParaRPr lang="es-PE" sz="2000" dirty="0"/>
          </a:p>
          <a:p>
            <a:pPr marL="0" indent="0">
              <a:buNone/>
            </a:pPr>
            <a:endParaRPr lang="es-PE" sz="2000" dirty="0"/>
          </a:p>
          <a:p>
            <a:pPr lvl="0"/>
            <a:r>
              <a:rPr lang="es-ES" sz="2000" dirty="0"/>
              <a:t>Se debe disponer de periféricos disponibles (mouse y teclado) para un adecuado uso del software.</a:t>
            </a:r>
            <a:endParaRPr lang="es-PE" sz="2000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98078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2843808" y="1124744"/>
            <a:ext cx="3250704" cy="532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dirty="0" smtClean="0"/>
              <a:t>CASO DE USO</a:t>
            </a:r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535737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79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979712" y="10527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b="1" u="sng" dirty="0"/>
              <a:t> </a:t>
            </a:r>
            <a:r>
              <a:rPr lang="es-ES" b="1" u="sng" dirty="0"/>
              <a:t>MODELO DE BASE DE DATOS </a:t>
            </a:r>
            <a:endParaRPr lang="es-PE" dirty="0"/>
          </a:p>
          <a:p>
            <a:r>
              <a:rPr lang="es-ES" b="1" u="sng" dirty="0"/>
              <a:t>FÍSICO</a:t>
            </a:r>
            <a:endParaRPr lang="es-PE" dirty="0"/>
          </a:p>
        </p:txBody>
      </p:sp>
      <p:pic>
        <p:nvPicPr>
          <p:cNvPr id="6" name="5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3387"/>
            <a:ext cx="7488832" cy="44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911357"/>
            <a:ext cx="4896545" cy="1143000"/>
          </a:xfrm>
        </p:spPr>
        <p:txBody>
          <a:bodyPr>
            <a:normAutofit/>
          </a:bodyPr>
          <a:lstStyle/>
          <a:p>
            <a:r>
              <a:rPr lang="es-PE" sz="3600" dirty="0" smtClean="0"/>
              <a:t>DICIONARIO</a:t>
            </a:r>
            <a:endParaRPr lang="es-PE" sz="3600" dirty="0"/>
          </a:p>
        </p:txBody>
      </p:sp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7128792" cy="399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6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556792"/>
            <a:ext cx="7643192" cy="1080120"/>
          </a:xfrm>
        </p:spPr>
        <p:txBody>
          <a:bodyPr>
            <a:noAutofit/>
          </a:bodyPr>
          <a:lstStyle/>
          <a:p>
            <a:r>
              <a:rPr lang="es-ES" sz="3200" b="1" u="sng" dirty="0"/>
              <a:t>PROTOTIPOS DEL SISTEMA </a:t>
            </a:r>
            <a:r>
              <a:rPr lang="es-PE" sz="3200" dirty="0"/>
              <a:t/>
            </a:r>
            <a:br>
              <a:rPr lang="es-PE" sz="3200" dirty="0"/>
            </a:br>
            <a:r>
              <a:rPr lang="es-ES" sz="3200" b="1" u="sng" dirty="0"/>
              <a:t>INICIO DE SESION:</a:t>
            </a:r>
            <a:r>
              <a:rPr lang="es-PE" sz="3200" dirty="0"/>
              <a:t/>
            </a:r>
            <a:br>
              <a:rPr lang="es-PE" sz="3200" dirty="0"/>
            </a:br>
            <a:endParaRPr lang="es-PE" sz="3200" dirty="0"/>
          </a:p>
        </p:txBody>
      </p:sp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492896"/>
            <a:ext cx="460851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6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67744" y="908720"/>
            <a:ext cx="4392488" cy="1143000"/>
          </a:xfrm>
        </p:spPr>
        <p:txBody>
          <a:bodyPr/>
          <a:lstStyle/>
          <a:p>
            <a:r>
              <a:rPr lang="es-PE" dirty="0" smtClean="0"/>
              <a:t>VENTAS</a:t>
            </a:r>
            <a:endParaRPr lang="es-PE" dirty="0"/>
          </a:p>
        </p:txBody>
      </p:sp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772816"/>
            <a:ext cx="629978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3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980728"/>
            <a:ext cx="5688632" cy="1143000"/>
          </a:xfrm>
        </p:spPr>
        <p:txBody>
          <a:bodyPr/>
          <a:lstStyle/>
          <a:p>
            <a:r>
              <a:rPr lang="es-PE" dirty="0" smtClean="0"/>
              <a:t>MANTENIMIENTO</a:t>
            </a:r>
            <a:endParaRPr lang="es-PE" dirty="0"/>
          </a:p>
        </p:txBody>
      </p:sp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44824"/>
            <a:ext cx="669674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82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40</Words>
  <Application>Microsoft Office PowerPoint</Application>
  <PresentationFormat>Presentación en pantalla (4:3)</PresentationFormat>
  <Paragraphs>29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WILSON STORE</vt:lpstr>
      <vt:lpstr>Presentación de PowerPoint</vt:lpstr>
      <vt:lpstr>Presentación de PowerPoint</vt:lpstr>
      <vt:lpstr>Presentación de PowerPoint</vt:lpstr>
      <vt:lpstr>Presentación de PowerPoint</vt:lpstr>
      <vt:lpstr>DICIONARIO</vt:lpstr>
      <vt:lpstr>PROTOTIPOS DEL SISTEMA  INICIO DE SESION: </vt:lpstr>
      <vt:lpstr>VENTAS</vt:lpstr>
      <vt:lpstr>MANTENIMIENTO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Huaita Molero</dc:creator>
  <cp:lastModifiedBy>profesor</cp:lastModifiedBy>
  <cp:revision>69</cp:revision>
  <dcterms:created xsi:type="dcterms:W3CDTF">2015-10-08T15:20:35Z</dcterms:created>
  <dcterms:modified xsi:type="dcterms:W3CDTF">2016-11-25T17:41:45Z</dcterms:modified>
</cp:coreProperties>
</file>