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7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122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826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249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46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62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40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679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847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088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8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67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63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67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95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153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420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624F7E-FAE0-4C60-9F96-046F376DE5C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FA8541-6D6F-4E74-A37C-D556AE9669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1102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EF6E7B6-88C1-4393-BACB-8BF7311226C0}"/>
              </a:ext>
            </a:extLst>
          </p:cNvPr>
          <p:cNvSpPr/>
          <p:nvPr/>
        </p:nvSpPr>
        <p:spPr>
          <a:xfrm>
            <a:off x="3032929" y="295156"/>
            <a:ext cx="64812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APLICACIÓN WEB </a:t>
            </a:r>
          </a:p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“ALMA DEL SABER”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8A746C-57B7-4505-81F6-76DCB419FF5D}"/>
              </a:ext>
            </a:extLst>
          </p:cNvPr>
          <p:cNvSpPr txBox="1"/>
          <p:nvPr/>
        </p:nvSpPr>
        <p:spPr>
          <a:xfrm>
            <a:off x="1189607" y="2595470"/>
            <a:ext cx="6082114" cy="1667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PE" dirty="0"/>
              <a:t>CURSO: TALLER DE PROGRAMACION CONCURRENTE.</a:t>
            </a:r>
          </a:p>
          <a:p>
            <a:pPr>
              <a:lnSpc>
                <a:spcPct val="200000"/>
              </a:lnSpc>
            </a:pPr>
            <a:r>
              <a:rPr lang="es-PE" dirty="0"/>
              <a:t>PROFESOR: GUSTAVO CORONEL.</a:t>
            </a:r>
          </a:p>
          <a:p>
            <a:pPr>
              <a:lnSpc>
                <a:spcPct val="200000"/>
              </a:lnSpc>
            </a:pPr>
            <a:r>
              <a:rPr lang="es-PE" dirty="0"/>
              <a:t>ALUMNO: GABRIEL MERCATI ROJAS.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23506C-1E9A-4370-9AFF-C74F4945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75" y="3458297"/>
            <a:ext cx="4616880" cy="270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577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8F73278-49D8-4E37-B671-3C9D28F0E178}"/>
              </a:ext>
            </a:extLst>
          </p:cNvPr>
          <p:cNvSpPr/>
          <p:nvPr/>
        </p:nvSpPr>
        <p:spPr>
          <a:xfrm>
            <a:off x="1838696" y="2780904"/>
            <a:ext cx="8638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164113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542A27-D868-4DA7-B9DF-9E9E381B5732}"/>
              </a:ext>
            </a:extLst>
          </p:cNvPr>
          <p:cNvGrpSpPr/>
          <p:nvPr/>
        </p:nvGrpSpPr>
        <p:grpSpPr>
          <a:xfrm>
            <a:off x="754602" y="457870"/>
            <a:ext cx="10946167" cy="2382983"/>
            <a:chOff x="772357" y="1922686"/>
            <a:chExt cx="10946167" cy="2382983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7F340523-8B47-4AD1-AB5E-48AFF9E378F6}"/>
                </a:ext>
              </a:extLst>
            </p:cNvPr>
            <p:cNvSpPr/>
            <p:nvPr/>
          </p:nvSpPr>
          <p:spPr>
            <a:xfrm>
              <a:off x="772357" y="2121762"/>
              <a:ext cx="10946167" cy="21839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E9DA4BD-B6CC-4C40-BA03-CD15073292F4}"/>
                </a:ext>
              </a:extLst>
            </p:cNvPr>
            <p:cNvSpPr/>
            <p:nvPr/>
          </p:nvSpPr>
          <p:spPr>
            <a:xfrm>
              <a:off x="1183689" y="1922686"/>
              <a:ext cx="10235954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s-PE" sz="32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s-PE" sz="32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PE" dirty="0">
                  <a:solidFill>
                    <a:srgbClr val="000000"/>
                  </a:solidFill>
                  <a:latin typeface="Arial" panose="020B0604020202020204" pitchFamily="34" charset="0"/>
                </a:rPr>
                <a:t>La institución educativa (colegio) </a:t>
              </a:r>
              <a:r>
                <a:rPr lang="es-PE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"El Alma del Saber" </a:t>
              </a:r>
              <a:r>
                <a:rPr lang="es-PE" dirty="0">
                  <a:solidFill>
                    <a:srgbClr val="000000"/>
                  </a:solidFill>
                  <a:latin typeface="Arial" panose="020B0604020202020204" pitchFamily="34" charset="0"/>
                </a:rPr>
                <a:t>necesita realizar una aplicación web para gestionar la parte económica correspondiente a matrículas y mensualidades de los estudiantes, la gestión debe hacerse desde el ingreso del estudiante, su matrícula, hasta el control de pagos mes a mes. </a:t>
              </a:r>
              <a:endParaRPr lang="es-PE" dirty="0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057F0FB-5A5F-46D4-9D3E-7C95242B7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42" y="3139094"/>
            <a:ext cx="7149373" cy="3339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992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186F6B0-73FB-4A85-B9BC-983A7BCA2301}"/>
              </a:ext>
            </a:extLst>
          </p:cNvPr>
          <p:cNvSpPr txBox="1"/>
          <p:nvPr/>
        </p:nvSpPr>
        <p:spPr>
          <a:xfrm>
            <a:off x="541538" y="257453"/>
            <a:ext cx="795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/>
              <a:t>Paso N°1: Hacer el Análisis del Sistema.</a:t>
            </a:r>
          </a:p>
        </p:txBody>
      </p:sp>
      <p:pic>
        <p:nvPicPr>
          <p:cNvPr id="1026" name="Picture 2" descr="dcu_panatalla_almedelsaber">
            <a:extLst>
              <a:ext uri="{FF2B5EF4-FFF2-40B4-BE49-F238E27FC236}">
                <a16:creationId xmlns:a16="http://schemas.microsoft.com/office/drawing/2014/main" id="{E287E6F3-D99B-4931-B362-0F0C01B5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67" y="1093557"/>
            <a:ext cx="9785720" cy="550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26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2319ED-FE70-4365-8D4D-742E30D4108B}"/>
              </a:ext>
            </a:extLst>
          </p:cNvPr>
          <p:cNvSpPr txBox="1"/>
          <p:nvPr/>
        </p:nvSpPr>
        <p:spPr>
          <a:xfrm>
            <a:off x="541538" y="257453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/>
              <a:t>Paso N°2: Crear la base de datos.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9A630D-5A76-4EAD-8D3A-6DE0C5D0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25" y="1233995"/>
            <a:ext cx="8904302" cy="50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183DEB-16B4-4F28-B67F-0DB8F55B9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8" y="248499"/>
            <a:ext cx="7959385" cy="6201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905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11462D-C10C-411D-9BB2-89D3295C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822960"/>
            <a:ext cx="9723120" cy="5212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680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12BEBA-7C7C-4A96-999B-B21EFD357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08" y="239056"/>
            <a:ext cx="6788533" cy="6379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503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99D6ED-3DBA-42A6-BFC3-866AE4929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0" y="384810"/>
            <a:ext cx="9883140" cy="6088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01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60638B-DC4E-4EE0-8351-37F3B88A9C49}"/>
              </a:ext>
            </a:extLst>
          </p:cNvPr>
          <p:cNvSpPr txBox="1"/>
          <p:nvPr/>
        </p:nvSpPr>
        <p:spPr>
          <a:xfrm>
            <a:off x="541538" y="257453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/>
              <a:t>Paso N°3: Programar.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1CDC5F-176A-41DF-BE73-684C3583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075307"/>
            <a:ext cx="9481352" cy="53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079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113</Words>
  <Application>Microsoft Office PowerPoint</Application>
  <PresentationFormat>Panorámica</PresentationFormat>
  <Paragraphs>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Mercati</dc:creator>
  <cp:lastModifiedBy>Gabriel Mercati</cp:lastModifiedBy>
  <cp:revision>2</cp:revision>
  <dcterms:created xsi:type="dcterms:W3CDTF">2017-11-30T07:52:12Z</dcterms:created>
  <dcterms:modified xsi:type="dcterms:W3CDTF">2017-11-30T08:05:51Z</dcterms:modified>
</cp:coreProperties>
</file>