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Algerian" panose="04020705040A02060702" pitchFamily="82" charset="0"/>
              </a:rPr>
              <a:t>SISTEMA CONDOMINO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801767" y="3561875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TEAM JEAGUERS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lgerian" panose="04020705040A02060702" pitchFamily="82" charset="0"/>
              </a:rPr>
              <a:t>INTEGRANTES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BARRIOS LEIVA JONATHAN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CASSANI ROJAS YESSENIA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CASTILLO AREVALO LUCIOLA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CHOQUECAHUANA DONGO SULMA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DEL ÁGUILA CHÁVEZ NEMIAS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120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578" y="637887"/>
            <a:ext cx="9601196" cy="1303867"/>
          </a:xfrm>
        </p:spPr>
        <p:txBody>
          <a:bodyPr/>
          <a:lstStyle/>
          <a:p>
            <a:r>
              <a:rPr lang="es-ES" dirty="0" smtClean="0">
                <a:latin typeface="Algerian" panose="04020705040A02060702" pitchFamily="82" charset="0"/>
              </a:rPr>
              <a:t>MODELO DE BASE DE DATOS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Marcador de contenido 4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1" y="1678193"/>
            <a:ext cx="10187491" cy="4582758"/>
          </a:xfrm>
        </p:spPr>
      </p:pic>
    </p:spTree>
    <p:extLst>
      <p:ext uri="{BB962C8B-B14F-4D97-AF65-F5344CB8AC3E}">
        <p14:creationId xmlns:p14="http://schemas.microsoft.com/office/powerpoint/2010/main" val="23844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3" y="713996"/>
            <a:ext cx="4505954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26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Algerian</vt:lpstr>
      <vt:lpstr>Arial</vt:lpstr>
      <vt:lpstr>Garamond</vt:lpstr>
      <vt:lpstr>Wingdings</vt:lpstr>
      <vt:lpstr>Orgánico</vt:lpstr>
      <vt:lpstr>SISTEMA CONDOMINO</vt:lpstr>
      <vt:lpstr>INTEGRANTES</vt:lpstr>
      <vt:lpstr>MODELO DE BASE DE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CONDOMINO</dc:title>
  <dc:creator>Usuario de Windows</dc:creator>
  <cp:lastModifiedBy>Usuario de Windows</cp:lastModifiedBy>
  <cp:revision>8</cp:revision>
  <dcterms:created xsi:type="dcterms:W3CDTF">2017-09-05T12:19:37Z</dcterms:created>
  <dcterms:modified xsi:type="dcterms:W3CDTF">2017-10-03T13:33:53Z</dcterms:modified>
</cp:coreProperties>
</file>