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png&amp;ehk=Vf" ContentType="image/png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7" r:id="rId6"/>
    <p:sldId id="268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F53B4-2AE7-415A-848F-B0836B6D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20EB69-81FD-4B21-9060-A84EA66ED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71125C-1649-43D9-A7B0-35AE540F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7CEF-3670-48B1-BF2A-B7935B409A14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FFA250-84E6-4A31-8BD5-6621B721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B2911D-BBB9-4779-BA71-D821301F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31C-AAA0-49B9-8F97-5C6DB2B6E2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753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F01CE-0526-4CBA-B3F5-3AB35A64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F4855F-9B6B-4390-B857-8EE21BD4A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1E168D-DE93-41F3-A00C-597EF920F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7CEF-3670-48B1-BF2A-B7935B409A14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D1BFC5-5886-4B9B-A124-655388F6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5325C5-081F-4920-90EF-D63C8AD1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31C-AAA0-49B9-8F97-5C6DB2B6E2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561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0CEC87-3A4B-4349-BD2B-D4C54E33B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A600BA-4BA0-4D49-BC3B-E3D0AFD81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D4CEAA-D5AA-4A55-BA4D-140D4562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7CEF-3670-48B1-BF2A-B7935B409A14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063400-1C97-4583-93FC-62B7B746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4BF297-7FAD-4FE7-8879-6F0E107A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31C-AAA0-49B9-8F97-5C6DB2B6E2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146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46808-9878-4EF8-AEB0-C5849A95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9F86-5D88-4B66-B06E-724A9446D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51F31B-E155-45A3-BADD-EB59C25B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7CEF-3670-48B1-BF2A-B7935B409A14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139B6D-A83C-4398-93D7-5B103F6B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B98DE0-B5A2-4BD8-BAB5-F828D1C0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31C-AAA0-49B9-8F97-5C6DB2B6E2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095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D77B9-C99F-400C-9987-EBFA149E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51B582-30A3-4FF7-AB14-381BA6BB6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E4E597-DE0C-447C-B860-C2EC8BCD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7CEF-3670-48B1-BF2A-B7935B409A14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D6698F-CF62-4E11-8DAB-1C064635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EFA36F-10C5-4FC0-ADD7-EECEF43A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31C-AAA0-49B9-8F97-5C6DB2B6E2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67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B0D9D-F7D6-446E-989F-6337D46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7193B5-1DF6-47E1-96E1-0BE45B847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43E7C3-D95F-4395-9C4D-5B45AD8EA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E67A82-161A-4C2A-8E0E-31E33288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7CEF-3670-48B1-BF2A-B7935B409A14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6C7CF8-ADB7-48E3-840D-2D039407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AE913D-74F5-4F3F-8D3F-C6CB0DC4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31C-AAA0-49B9-8F97-5C6DB2B6E2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087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E20C2-80F9-4B5B-89E2-C7768BA1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8C27DB-9E80-4C08-97EE-B9A6E50F9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CDB49C-CAB4-4A78-8DE4-D89B9AD9B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38B5191-AA48-4F4C-8397-6439904DF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412489-CA8C-4154-9E59-ABF202B7D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73A3423-656A-4891-B61D-A7BE8F1B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7CEF-3670-48B1-BF2A-B7935B409A14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41F1364-8344-4CED-9A7D-0DC42924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0D75E6-FBF2-481B-A794-ECA0C482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31C-AAA0-49B9-8F97-5C6DB2B6E2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450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82FF5-ECDA-4BEA-8C0C-7C1DF792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718BB63-C188-4E0F-8389-6B363F97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7CEF-3670-48B1-BF2A-B7935B409A14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DAF52E-AB18-46DB-8E0F-4FFDCFCC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E28D132-2998-42C3-9549-FAC8B4C6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31C-AAA0-49B9-8F97-5C6DB2B6E2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303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F1FA23-93C6-477F-BB8C-9B1D188FB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7CEF-3670-48B1-BF2A-B7935B409A14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3E7EFEA-9D90-45F2-A6D4-51582125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75ACBE-EC48-491E-9AC2-ED1C97FE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31C-AAA0-49B9-8F97-5C6DB2B6E2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27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74D2B-4DF5-4D4A-A234-B0B28722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256AD7-EA64-4A0A-975D-BEC2F2836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2B0340-93EE-46C5-BC56-BDE61D8B0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8A2967-59E8-4F54-A694-DF059CA5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7CEF-3670-48B1-BF2A-B7935B409A14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92D612-2E5C-4DCF-994E-AB939051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6787C7-5A9D-4306-963D-B8C39A2E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31C-AAA0-49B9-8F97-5C6DB2B6E2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272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B0F17-EFDA-47CC-A4A0-6A6D6E64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A9558A-3D81-4219-B8E7-53825F371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49C087-A709-4FD6-872C-7A006545D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B33988-EE88-4CF3-A735-B0A4A4C2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7CEF-3670-48B1-BF2A-B7935B409A14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000338-553A-471E-8C60-6BF78FE7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40E7B7-D1B9-4B0D-A192-0F8579E5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31C-AAA0-49B9-8F97-5C6DB2B6E2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925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DF1642-FF68-47D4-A3F6-77C3D846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AB9099-BDE7-47C2-A432-E5205CF80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9CC2AD-BA0A-4786-B49F-0662017AE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87CEF-3670-48B1-BF2A-B7935B409A14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5E8847-2087-44A9-8D59-70EA1B364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4A8971-6F63-4D84-83D2-2ED1A68CD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4331C-AAA0-49B9-8F97-5C6DB2B6E2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598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entaro-de-averial.deviantart.com/art/Digital-Background-Plexus-426705210" TargetMode="External"/><Relationship Id="rId2" Type="http://schemas.openxmlformats.org/officeDocument/2006/relationships/image" Target="../media/image1.png&amp;ehk=Vf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entaro-de-averial.deviantart.com/art/Digital-Background-Plexus-426705210" TargetMode="External"/><Relationship Id="rId2" Type="http://schemas.openxmlformats.org/officeDocument/2006/relationships/image" Target="../media/image1.png&amp;ehk=V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entaro-de-averial.deviantart.com/art/Digital-Background-Plexus-426705210" TargetMode="External"/><Relationship Id="rId2" Type="http://schemas.openxmlformats.org/officeDocument/2006/relationships/image" Target="../media/image1.png&amp;ehk=V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entaro-de-averial.deviantart.com/art/Digital-Background-Plexus-426705210" TargetMode="External"/><Relationship Id="rId2" Type="http://schemas.openxmlformats.org/officeDocument/2006/relationships/image" Target="../media/image1.png&amp;ehk=V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entaro-de-averial.deviantart.com/art/Digital-Background-Plexus-426705210" TargetMode="External"/><Relationship Id="rId2" Type="http://schemas.openxmlformats.org/officeDocument/2006/relationships/image" Target="../media/image1.png&amp;ehk=V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entaro-de-averial.deviantart.com/art/Digital-Background-Plexus-426705210" TargetMode="External"/><Relationship Id="rId2" Type="http://schemas.openxmlformats.org/officeDocument/2006/relationships/image" Target="../media/image1.png&amp;ehk=V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711A2AB-7C64-4D4A-9413-C49AB9A91D21}"/>
              </a:ext>
            </a:extLst>
          </p:cNvPr>
          <p:cNvSpPr txBox="1"/>
          <p:nvPr/>
        </p:nvSpPr>
        <p:spPr>
          <a:xfrm>
            <a:off x="1531620" y="731520"/>
            <a:ext cx="9864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PROYECTO “SISTEMA CONDOMINIO”</a:t>
            </a:r>
            <a:endParaRPr lang="es-PE" sz="3600" b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8AAD4C2-0E88-440A-97C2-012511E87B24}"/>
              </a:ext>
            </a:extLst>
          </p:cNvPr>
          <p:cNvSpPr txBox="1"/>
          <p:nvPr/>
        </p:nvSpPr>
        <p:spPr>
          <a:xfrm>
            <a:off x="537210" y="1874520"/>
            <a:ext cx="369189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>
                <a:solidFill>
                  <a:schemeClr val="accent4">
                    <a:lumMod val="50000"/>
                  </a:schemeClr>
                </a:solidFill>
              </a:rPr>
              <a:t>APELLIDOS Y NOMBRES:</a:t>
            </a:r>
          </a:p>
          <a:p>
            <a:endParaRPr lang="es-419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s-419" dirty="0">
                <a:solidFill>
                  <a:schemeClr val="bg1"/>
                </a:solidFill>
              </a:rPr>
              <a:t>*Sajami Ruíz, Jann Carlos</a:t>
            </a:r>
          </a:p>
          <a:p>
            <a:r>
              <a:rPr lang="es-419" dirty="0">
                <a:solidFill>
                  <a:schemeClr val="bg1"/>
                </a:solidFill>
              </a:rPr>
              <a:t>*Moscoso Contreras, Brayan</a:t>
            </a:r>
          </a:p>
          <a:p>
            <a:r>
              <a:rPr lang="es-419" dirty="0">
                <a:solidFill>
                  <a:schemeClr val="bg1"/>
                </a:solidFill>
              </a:rPr>
              <a:t>*Prieto Ramos, Jorge</a:t>
            </a:r>
          </a:p>
          <a:p>
            <a:r>
              <a:rPr lang="es-419" dirty="0">
                <a:solidFill>
                  <a:schemeClr val="bg1"/>
                </a:solidFill>
              </a:rPr>
              <a:t>*Castro Castro, Carlos </a:t>
            </a:r>
          </a:p>
          <a:p>
            <a:r>
              <a:rPr lang="es-419" dirty="0">
                <a:solidFill>
                  <a:schemeClr val="bg1"/>
                </a:solidFill>
              </a:rPr>
              <a:t>*Casas Gonzales, Fernando</a:t>
            </a:r>
          </a:p>
          <a:p>
            <a:endParaRPr lang="es-419" dirty="0">
              <a:solidFill>
                <a:schemeClr val="bg1"/>
              </a:solidFill>
            </a:endParaRPr>
          </a:p>
          <a:p>
            <a:r>
              <a:rPr lang="es-419" b="1" dirty="0">
                <a:solidFill>
                  <a:schemeClr val="accent4">
                    <a:lumMod val="50000"/>
                  </a:schemeClr>
                </a:solidFill>
              </a:rPr>
              <a:t>CURSO: </a:t>
            </a:r>
            <a:r>
              <a:rPr lang="es-419" dirty="0">
                <a:solidFill>
                  <a:schemeClr val="bg1"/>
                </a:solidFill>
              </a:rPr>
              <a:t>Taller de Programación Web</a:t>
            </a:r>
          </a:p>
          <a:p>
            <a:endParaRPr lang="es-419" dirty="0">
              <a:solidFill>
                <a:schemeClr val="bg1"/>
              </a:solidFill>
            </a:endParaRPr>
          </a:p>
          <a:p>
            <a:r>
              <a:rPr lang="es-419" b="1" dirty="0">
                <a:solidFill>
                  <a:schemeClr val="accent4">
                    <a:lumMod val="50000"/>
                  </a:schemeClr>
                </a:solidFill>
              </a:rPr>
              <a:t>CICLO: </a:t>
            </a:r>
            <a:r>
              <a:rPr lang="es-419" dirty="0">
                <a:solidFill>
                  <a:schemeClr val="bg1"/>
                </a:solidFill>
              </a:rPr>
              <a:t>VI</a:t>
            </a:r>
          </a:p>
          <a:p>
            <a:endParaRPr lang="es-419" dirty="0">
              <a:solidFill>
                <a:schemeClr val="bg1"/>
              </a:solidFill>
            </a:endParaRPr>
          </a:p>
          <a:p>
            <a:r>
              <a:rPr lang="es-419" dirty="0">
                <a:solidFill>
                  <a:schemeClr val="bg1"/>
                </a:solidFill>
              </a:rPr>
              <a:t> </a:t>
            </a:r>
            <a:r>
              <a:rPr lang="es-419" b="1" dirty="0">
                <a:solidFill>
                  <a:schemeClr val="accent4">
                    <a:lumMod val="50000"/>
                  </a:schemeClr>
                </a:solidFill>
              </a:rPr>
              <a:t>PROFESOR: </a:t>
            </a:r>
            <a:r>
              <a:rPr lang="es-419" dirty="0">
                <a:solidFill>
                  <a:schemeClr val="bg1"/>
                </a:solidFill>
              </a:rPr>
              <a:t>Eric Gustavo Coronel</a:t>
            </a:r>
          </a:p>
          <a:p>
            <a:endParaRPr lang="es-419" dirty="0">
              <a:solidFill>
                <a:schemeClr val="bg1"/>
              </a:solidFill>
            </a:endParaRPr>
          </a:p>
          <a:p>
            <a:r>
              <a:rPr lang="es-419" b="1" dirty="0">
                <a:solidFill>
                  <a:schemeClr val="accent4">
                    <a:lumMod val="50000"/>
                  </a:schemeClr>
                </a:solidFill>
              </a:rPr>
              <a:t>Año:  	</a:t>
            </a:r>
            <a:r>
              <a:rPr lang="es-419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2017</a:t>
            </a:r>
          </a:p>
          <a:p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DB9DA9E-8844-4AAA-956F-9B41C367D3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0" y="1748789"/>
            <a:ext cx="4903470" cy="2770047"/>
          </a:xfrm>
          <a:prstGeom prst="rect">
            <a:avLst/>
          </a:prstGeom>
          <a:ln>
            <a:noFill/>
          </a:ln>
          <a:effectLst>
            <a:reflection blurRad="6350" stA="50000" endA="300" endPos="90000" dir="5400000" sy="-100000" algn="bl" rotWithShape="0"/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6618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306EBAA-A619-4FF1-A61B-B16C38B4561D}"/>
              </a:ext>
            </a:extLst>
          </p:cNvPr>
          <p:cNvSpPr txBox="1"/>
          <p:nvPr/>
        </p:nvSpPr>
        <p:spPr>
          <a:xfrm>
            <a:off x="2731770" y="720090"/>
            <a:ext cx="7383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ACTORES DEL CASO DE USO</a:t>
            </a:r>
            <a:endParaRPr lang="es-PE" sz="3600" b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agen 3" descr="Recorte de pantalla">
            <a:extLst>
              <a:ext uri="{FF2B5EF4-FFF2-40B4-BE49-F238E27FC236}">
                <a16:creationId xmlns:a16="http://schemas.microsoft.com/office/drawing/2014/main" id="{3734343A-2602-4D19-91A0-D5D2F4E7C22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80" y="2402959"/>
            <a:ext cx="8449959" cy="250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3771FE2-21B3-46F0-ABF3-E11839C70ED0}"/>
              </a:ext>
            </a:extLst>
          </p:cNvPr>
          <p:cNvSpPr txBox="1"/>
          <p:nvPr/>
        </p:nvSpPr>
        <p:spPr>
          <a:xfrm>
            <a:off x="3566160" y="742950"/>
            <a:ext cx="5052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4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CASO DE USOS</a:t>
            </a:r>
            <a:endParaRPr lang="es-PE" sz="4400" b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Imagen 4" descr="Recorte de pantalla">
            <a:extLst>
              <a:ext uri="{FF2B5EF4-FFF2-40B4-BE49-F238E27FC236}">
                <a16:creationId xmlns:a16="http://schemas.microsoft.com/office/drawing/2014/main" id="{EE2E84A3-5B45-4D21-9E1A-4CA183FDC92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56" y="2098570"/>
            <a:ext cx="9346018" cy="411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9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4BE1C4F-DDE9-434C-A336-9979EEA9F308}"/>
              </a:ext>
            </a:extLst>
          </p:cNvPr>
          <p:cNvSpPr txBox="1"/>
          <p:nvPr/>
        </p:nvSpPr>
        <p:spPr>
          <a:xfrm>
            <a:off x="2137410" y="720090"/>
            <a:ext cx="84239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4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 DE CASO DE USO</a:t>
            </a:r>
            <a:endParaRPr lang="es-PE" sz="4400" b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agen 3" descr="Recorte de pantalla">
            <a:extLst>
              <a:ext uri="{FF2B5EF4-FFF2-40B4-BE49-F238E27FC236}">
                <a16:creationId xmlns:a16="http://schemas.microsoft.com/office/drawing/2014/main" id="{A427DCE0-A418-4EBB-8DFB-B953F97E872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816" y="1860698"/>
            <a:ext cx="9633097" cy="424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500019B-0637-4DCB-86E3-F6485AF50E80}"/>
              </a:ext>
            </a:extLst>
          </p:cNvPr>
          <p:cNvSpPr txBox="1"/>
          <p:nvPr/>
        </p:nvSpPr>
        <p:spPr>
          <a:xfrm>
            <a:off x="1154430" y="434340"/>
            <a:ext cx="100241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4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DIAGRAMA DE BASE DE DATOS</a:t>
            </a:r>
            <a:endParaRPr lang="es-PE" sz="4400" b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Imagen 2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303" y="1418897"/>
            <a:ext cx="9627476" cy="485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4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3A3F28B-2AE9-4D58-A8A0-CE9832CC3B70}"/>
              </a:ext>
            </a:extLst>
          </p:cNvPr>
          <p:cNvSpPr txBox="1"/>
          <p:nvPr/>
        </p:nvSpPr>
        <p:spPr>
          <a:xfrm>
            <a:off x="3383280" y="514350"/>
            <a:ext cx="6126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72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GRACIAS !! </a:t>
            </a:r>
            <a:endParaRPr lang="es-PE" sz="7200" b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534F67-A106-42C3-89B4-B35E77E2B1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5" r="7380"/>
          <a:stretch/>
        </p:blipFill>
        <p:spPr>
          <a:xfrm>
            <a:off x="2697480" y="1926668"/>
            <a:ext cx="7006590" cy="4588431"/>
          </a:xfrm>
          <a:prstGeom prst="rect">
            <a:avLst/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  <a:softEdge rad="0"/>
          </a:effectLst>
          <a:scene3d>
            <a:camera prst="orthographicFront">
              <a:rot lat="20999999" lon="599964" rev="0"/>
            </a:camera>
            <a:lightRig rig="threePt" dir="t"/>
          </a:scene3d>
          <a:sp3d>
            <a:bevelT w="114300" prst="hardEdge"/>
          </a:sp3d>
        </p:spPr>
      </p:pic>
    </p:spTree>
    <p:extLst>
      <p:ext uri="{BB962C8B-B14F-4D97-AF65-F5344CB8AC3E}">
        <p14:creationId xmlns:p14="http://schemas.microsoft.com/office/powerpoint/2010/main" val="253667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72</Words>
  <Application>Microsoft Office PowerPoint</Application>
  <PresentationFormat>Panorámica</PresentationFormat>
  <Paragraphs>21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JANN</dc:creator>
  <cp:lastModifiedBy>Usuario de Windows</cp:lastModifiedBy>
  <cp:revision>7</cp:revision>
  <dcterms:created xsi:type="dcterms:W3CDTF">2017-09-05T05:13:58Z</dcterms:created>
  <dcterms:modified xsi:type="dcterms:W3CDTF">2017-10-03T12:00:55Z</dcterms:modified>
</cp:coreProperties>
</file>