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CONDOMINIO-CONDOSOFT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545123" y="2837601"/>
            <a:ext cx="39101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ALFARO VELASQUE CRISTINA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ANCASI VILCA ALICIA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CADENAS VERGARAY LAURA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SULCA JERI JHOVANA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461739" y="3668598"/>
            <a:ext cx="46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CORONEL CASTILLO ERICK GUSTAVO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03477" y="30222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7767" y="5387883"/>
            <a:ext cx="1803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79243" y="5581278"/>
            <a:ext cx="407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TALLER DE PROGRAMACION WEB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5123" y="2202432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6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133600" cy="970450"/>
          </a:xfrm>
        </p:spPr>
        <p:txBody>
          <a:bodyPr/>
          <a:lstStyle/>
          <a:p>
            <a:r>
              <a:rPr lang="es-ES" dirty="0" smtClean="0"/>
              <a:t>CASO DE USO</a:t>
            </a:r>
            <a:endParaRPr lang="en-U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2153969"/>
            <a:ext cx="9003324" cy="44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6580" y="241739"/>
            <a:ext cx="3522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9" y="1008993"/>
            <a:ext cx="11067392" cy="5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592" y="2351874"/>
            <a:ext cx="8270387" cy="2007789"/>
          </a:xfrm>
        </p:spPr>
        <p:txBody>
          <a:bodyPr/>
          <a:lstStyle/>
          <a:p>
            <a:r>
              <a:rPr lang="es-ES" sz="96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n-US" sz="9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4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44</TotalTime>
  <Words>36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2</vt:lpstr>
      <vt:lpstr>Citable</vt:lpstr>
      <vt:lpstr>SISTEMA DE CONDOMINIO-CONDOSOFT</vt:lpstr>
      <vt:lpstr>CASO DE USO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dc:creator>Usuario de Windows</dc:creator>
  <cp:lastModifiedBy>Usuario de Windows</cp:lastModifiedBy>
  <cp:revision>5</cp:revision>
  <dcterms:created xsi:type="dcterms:W3CDTF">2017-10-05T12:19:18Z</dcterms:created>
  <dcterms:modified xsi:type="dcterms:W3CDTF">2017-10-05T13:15:55Z</dcterms:modified>
</cp:coreProperties>
</file>