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9" r:id="rId4"/>
    <p:sldId id="270" r:id="rId5"/>
    <p:sldId id="257" r:id="rId6"/>
    <p:sldId id="260" r:id="rId7"/>
    <p:sldId id="264" r:id="rId8"/>
    <p:sldId id="259" r:id="rId9"/>
    <p:sldId id="265" r:id="rId10"/>
    <p:sldId id="261" r:id="rId11"/>
    <p:sldId id="266" r:id="rId12"/>
    <p:sldId id="262" r:id="rId13"/>
    <p:sldId id="267" r:id="rId14"/>
    <p:sldId id="263" r:id="rId15"/>
    <p:sldId id="268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80" d="100"/>
          <a:sy n="80" d="100"/>
        </p:scale>
        <p:origin x="8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053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8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89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1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004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75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522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3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9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0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E2BA34-E62D-4701-9BD6-31E5B92E2C54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E74E508-0BA6-4FAC-B337-DF5DB59A5D11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2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996296">
            <a:off x="849551" y="1572243"/>
            <a:ext cx="9983658" cy="1195743"/>
          </a:xfrm>
        </p:spPr>
        <p:txBody>
          <a:bodyPr>
            <a:normAutofit/>
          </a:bodyPr>
          <a:lstStyle/>
          <a:p>
            <a:r>
              <a:rPr lang="es-PE" sz="6600" dirty="0">
                <a:latin typeface="Berlin Sans FB Demi" panose="020E0802020502020306" pitchFamily="34" charset="0"/>
              </a:rPr>
              <a:t>*Sistema condominio*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04593" y="4010140"/>
            <a:ext cx="4981351" cy="2417554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s-PE" b="1" u="sng" dirty="0"/>
              <a:t>Integrantes</a:t>
            </a:r>
            <a:r>
              <a:rPr lang="es-PE" dirty="0"/>
              <a:t>:</a:t>
            </a:r>
          </a:p>
          <a:p>
            <a:pPr algn="l"/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PE" dirty="0"/>
              <a:t>Barrios Leiva </a:t>
            </a:r>
            <a:r>
              <a:rPr lang="es-PE" dirty="0" err="1"/>
              <a:t>Jhonatan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PE" dirty="0" err="1"/>
              <a:t>Casani</a:t>
            </a:r>
            <a:r>
              <a:rPr lang="es-PE" dirty="0"/>
              <a:t> Rojas </a:t>
            </a:r>
            <a:r>
              <a:rPr lang="es-PE" dirty="0" err="1"/>
              <a:t>Yessenia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PE" dirty="0"/>
              <a:t>Castillo </a:t>
            </a:r>
            <a:r>
              <a:rPr lang="es-PE" dirty="0" err="1"/>
              <a:t>Arevalo</a:t>
            </a:r>
            <a:r>
              <a:rPr lang="es-PE" dirty="0"/>
              <a:t> </a:t>
            </a:r>
            <a:r>
              <a:rPr lang="es-PE" dirty="0" err="1"/>
              <a:t>Luciola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PE" dirty="0" err="1"/>
              <a:t>Choquecahuana</a:t>
            </a:r>
            <a:r>
              <a:rPr lang="es-PE" dirty="0"/>
              <a:t> Dongo </a:t>
            </a:r>
            <a:r>
              <a:rPr lang="es-PE" dirty="0" err="1"/>
              <a:t>Sulma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PE" dirty="0"/>
              <a:t>Del </a:t>
            </a:r>
            <a:r>
              <a:rPr lang="es-PE" dirty="0" err="1"/>
              <a:t>Aguila</a:t>
            </a:r>
            <a:r>
              <a:rPr lang="es-PE" dirty="0"/>
              <a:t> </a:t>
            </a:r>
            <a:r>
              <a:rPr lang="es-PE" dirty="0" err="1"/>
              <a:t>Chavez</a:t>
            </a:r>
            <a:r>
              <a:rPr lang="es-PE" dirty="0"/>
              <a:t> </a:t>
            </a:r>
            <a:r>
              <a:rPr lang="es-PE" dirty="0" err="1"/>
              <a:t>Nemias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4322" l="0" r="100000">
                        <a14:foregroundMark x1="34130" y1="43644" x2="42391" y2="76695"/>
                        <a14:foregroundMark x1="25870" y1="55508" x2="31739" y2="77542"/>
                        <a14:foregroundMark x1="60217" y1="43220" x2="68696" y2="76695"/>
                        <a14:foregroundMark x1="70652" y1="55932" x2="76304" y2="79237"/>
                        <a14:foregroundMark x1="49565" y1="17373" x2="52826" y2="17797"/>
                        <a14:foregroundMark x1="50870" y1="13983" x2="51739" y2="13983"/>
                        <a14:foregroundMark x1="51304" y1="2966" x2="51304" y2="10593"/>
                        <a14:foregroundMark x1="18478" y1="82627" x2="82174" y2="82627"/>
                        <a14:backgroundMark x1="24130" y1="80932" x2="33043" y2="80932"/>
                        <a14:backgroundMark x1="68913" y1="80932" x2="78261" y2="81356"/>
                        <a14:backgroundMark x1="50870" y1="1271" x2="50870" y2="7627"/>
                        <a14:backgroundMark x1="50652" y1="10593" x2="50870" y2="7627"/>
                      </a14:backgroundRemoval>
                    </a14:imgEffect>
                  </a14:imgLayer>
                </a14:imgProps>
              </a:ext>
            </a:extLst>
          </a:blip>
          <a:srcRect b="14307"/>
          <a:stretch/>
        </p:blipFill>
        <p:spPr>
          <a:xfrm>
            <a:off x="-565320" y="104501"/>
            <a:ext cx="4381500" cy="19262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04847" y="3302254"/>
            <a:ext cx="3534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/>
              <a:t>Docente:</a:t>
            </a:r>
          </a:p>
          <a:p>
            <a:pPr algn="ctr"/>
            <a:r>
              <a:rPr lang="es-PE" sz="2000" dirty="0"/>
              <a:t>Coronel Castillo Gustavo Eric</a:t>
            </a:r>
          </a:p>
        </p:txBody>
      </p:sp>
    </p:spTree>
    <p:extLst>
      <p:ext uri="{BB962C8B-B14F-4D97-AF65-F5344CB8AC3E}">
        <p14:creationId xmlns:p14="http://schemas.microsoft.com/office/powerpoint/2010/main" val="1122905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8D9339-D7EF-4858-A852-624A2AF7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71" y="588567"/>
            <a:ext cx="3580366" cy="4279268"/>
          </a:xfrm>
        </p:spPr>
        <p:txBody>
          <a:bodyPr>
            <a:noAutofit/>
          </a:bodyPr>
          <a:lstStyle/>
          <a:p>
            <a:pPr algn="ctr"/>
            <a:r>
              <a:rPr lang="es-PE" sz="5400" b="1" dirty="0" smtClean="0"/>
              <a:t>DA </a:t>
            </a:r>
            <a:br>
              <a:rPr lang="es-PE" sz="5400" b="1" dirty="0" smtClean="0"/>
            </a:br>
            <a:r>
              <a:rPr lang="es-PE" sz="5400" b="1" dirty="0"/>
              <a:t/>
            </a:r>
            <a:br>
              <a:rPr lang="es-PE" sz="5400" b="1" dirty="0"/>
            </a:br>
            <a:r>
              <a:rPr lang="es-PE" sz="5400" b="1" dirty="0" smtClean="0"/>
              <a:t>REGISTRO </a:t>
            </a:r>
            <a:br>
              <a:rPr lang="es-PE" sz="5400" b="1" dirty="0" smtClean="0"/>
            </a:br>
            <a:r>
              <a:rPr lang="es-PE" sz="5400" b="1" dirty="0" smtClean="0"/>
              <a:t/>
            </a:r>
            <a:br>
              <a:rPr lang="es-PE" sz="5400" b="1" dirty="0" smtClean="0"/>
            </a:br>
            <a:r>
              <a:rPr lang="es-PE" sz="5400" b="1" dirty="0" smtClean="0"/>
              <a:t>AGUA</a:t>
            </a:r>
            <a:endParaRPr lang="es-PE" sz="5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90" y="0"/>
            <a:ext cx="7485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039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8BBA2B-2C37-4130-902F-9E357EA6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6" y="158262"/>
            <a:ext cx="9601200" cy="1485900"/>
          </a:xfrm>
        </p:spPr>
        <p:txBody>
          <a:bodyPr/>
          <a:lstStyle/>
          <a:p>
            <a:r>
              <a:rPr lang="es-PE" b="1" dirty="0"/>
              <a:t>DS REGISTRO </a:t>
            </a:r>
            <a:r>
              <a:rPr lang="es-PE" b="1" dirty="0" smtClean="0"/>
              <a:t>AGUA</a:t>
            </a:r>
            <a:endParaRPr lang="es-PE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52" y="901212"/>
            <a:ext cx="11013701" cy="59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020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AC5880-DAD7-44D6-97EF-F99EC2D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64" y="1102658"/>
            <a:ext cx="3400554" cy="4652682"/>
          </a:xfrm>
        </p:spPr>
        <p:txBody>
          <a:bodyPr>
            <a:normAutofit/>
          </a:bodyPr>
          <a:lstStyle/>
          <a:p>
            <a:pPr algn="ctr"/>
            <a:r>
              <a:rPr lang="es-PE" b="1" dirty="0"/>
              <a:t>DA </a:t>
            </a: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/>
              <a:t/>
            </a:r>
            <a:br>
              <a:rPr lang="es-PE" b="1" dirty="0"/>
            </a:br>
            <a:r>
              <a:rPr lang="es-PE" b="1" dirty="0" smtClean="0"/>
              <a:t>REGISTRO </a:t>
            </a:r>
            <a:br>
              <a:rPr lang="es-PE" b="1" dirty="0" smtClean="0"/>
            </a:b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DE </a:t>
            </a:r>
            <a:br>
              <a:rPr lang="es-PE" b="1" dirty="0" smtClean="0"/>
            </a:br>
            <a:r>
              <a:rPr lang="es-PE" b="1" dirty="0"/>
              <a:t/>
            </a:r>
            <a:br>
              <a:rPr lang="es-PE" b="1" dirty="0"/>
            </a:br>
            <a:r>
              <a:rPr lang="es-PE" b="1" dirty="0" smtClean="0"/>
              <a:t>TORRE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0"/>
            <a:ext cx="70294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87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52AD1F7-CB4E-4783-8ACD-314186C7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70" y="0"/>
            <a:ext cx="9601200" cy="1485900"/>
          </a:xfrm>
        </p:spPr>
        <p:txBody>
          <a:bodyPr/>
          <a:lstStyle/>
          <a:p>
            <a:r>
              <a:rPr lang="es-PE" b="1" dirty="0"/>
              <a:t>DS REGISTRO DE </a:t>
            </a:r>
            <a:r>
              <a:rPr lang="es-PE" b="1" dirty="0" smtClean="0"/>
              <a:t>TORRE</a:t>
            </a:r>
            <a:endParaRPr lang="es-PE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9" y="742950"/>
            <a:ext cx="9581871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088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2669F-8D8B-4054-BC40-72AD8496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s-PE" b="1" dirty="0"/>
              <a:t>DA ALQUILER DE AUDITORIO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8" y="742950"/>
            <a:ext cx="11189914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376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0D9977F-FA73-400F-8CA8-1C715D17FA62}"/>
              </a:ext>
            </a:extLst>
          </p:cNvPr>
          <p:cNvSpPr txBox="1">
            <a:spLocks/>
          </p:cNvSpPr>
          <p:nvPr/>
        </p:nvSpPr>
        <p:spPr>
          <a:xfrm>
            <a:off x="1295400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DS REGISTRO DE AUDITORIO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F4F75160-F838-4CFE-81FB-9D3580692077}"/>
              </a:ext>
            </a:extLst>
          </p:cNvPr>
          <p:cNvGrpSpPr/>
          <p:nvPr/>
        </p:nvGrpSpPr>
        <p:grpSpPr>
          <a:xfrm>
            <a:off x="876033" y="720456"/>
            <a:ext cx="10937631" cy="6137544"/>
            <a:chOff x="896815" y="471074"/>
            <a:chExt cx="10937631" cy="4931628"/>
          </a:xfrm>
        </p:grpSpPr>
        <p:pic>
          <p:nvPicPr>
            <p:cNvPr id="6" name="Imagen 5" descr="Recorte de pantalla">
              <a:extLst>
                <a:ext uri="{FF2B5EF4-FFF2-40B4-BE49-F238E27FC236}">
                  <a16:creationId xmlns:a16="http://schemas.microsoft.com/office/drawing/2014/main" xmlns="" id="{42A7C3D6-E330-4A61-9FE9-C0A8E3FC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15" y="471074"/>
              <a:ext cx="10937631" cy="4118511"/>
            </a:xfrm>
            <a:prstGeom prst="rect">
              <a:avLst/>
            </a:prstGeom>
          </p:spPr>
        </p:pic>
        <p:pic>
          <p:nvPicPr>
            <p:cNvPr id="8" name="Imagen 7" descr="Recorte de pantalla">
              <a:extLst>
                <a:ext uri="{FF2B5EF4-FFF2-40B4-BE49-F238E27FC236}">
                  <a16:creationId xmlns:a16="http://schemas.microsoft.com/office/drawing/2014/main" xmlns="" id="{10944A1E-BC32-4290-B456-94EC5285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01" y="4526280"/>
              <a:ext cx="10552637" cy="876422"/>
            </a:xfrm>
            <a:prstGeom prst="rect">
              <a:avLst/>
            </a:prstGeom>
          </p:spPr>
        </p:pic>
        <p:pic>
          <p:nvPicPr>
            <p:cNvPr id="9" name="Imagen 8" descr="Recorte de pantalla">
              <a:extLst>
                <a:ext uri="{FF2B5EF4-FFF2-40B4-BE49-F238E27FC236}">
                  <a16:creationId xmlns:a16="http://schemas.microsoft.com/office/drawing/2014/main" xmlns="" id="{AA9D3804-BAEA-4FF2-8CD2-FE2FE4E96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61"/>
            <a:stretch/>
          </p:blipFill>
          <p:spPr>
            <a:xfrm>
              <a:off x="11485756" y="4526280"/>
              <a:ext cx="342971" cy="876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0858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329" y="1493118"/>
            <a:ext cx="9144000" cy="921589"/>
          </a:xfrm>
        </p:spPr>
        <p:txBody>
          <a:bodyPr>
            <a:normAutofit fontScale="90000"/>
          </a:bodyPr>
          <a:lstStyle/>
          <a:p>
            <a:r>
              <a:rPr lang="es-PE" dirty="0"/>
              <a:t>DETALLE DE REQUERIMIENTO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94612" y="3030070"/>
            <a:ext cx="4778188" cy="39982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b="1" u="sng" dirty="0">
                <a:solidFill>
                  <a:schemeClr val="accent2">
                    <a:lumMod val="50000"/>
                  </a:schemeClr>
                </a:solidFill>
              </a:rPr>
              <a:t>REPORTES:</a:t>
            </a:r>
          </a:p>
          <a:p>
            <a:endParaRPr lang="es-PE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Reporte cuenta de un inmueble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Reporte de cuenta de un propietario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Reporte de Ingresos y gastos.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Reporte del Estado Financiero.</a:t>
            </a:r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290917" y="2408047"/>
            <a:ext cx="4643719" cy="403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b="1" u="sng" dirty="0">
                <a:solidFill>
                  <a:schemeClr val="accent2">
                    <a:lumMod val="50000"/>
                  </a:schemeClr>
                </a:solidFill>
              </a:rPr>
              <a:t>REGISTROS:</a:t>
            </a:r>
          </a:p>
          <a:p>
            <a:pPr algn="l"/>
            <a:endParaRPr lang="es-PE" sz="20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Registro de Propietarios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Gestión de Inmuebles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Gestión de servicio de agua.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Alquiler de Auditorio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/>
              <a:t>Gestión Gastos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6027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923299-FF4E-48F9-A560-C929A8D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45473"/>
            <a:ext cx="9601200" cy="1485900"/>
          </a:xfrm>
        </p:spPr>
        <p:txBody>
          <a:bodyPr/>
          <a:lstStyle/>
          <a:p>
            <a:pPr algn="ctr"/>
            <a:r>
              <a:rPr lang="es-PE" b="1" u="sng" dirty="0"/>
              <a:t>DIAGRAMA DE </a:t>
            </a:r>
            <a:r>
              <a:rPr lang="es-PE" b="1" u="sng" dirty="0" smtClean="0"/>
              <a:t>CLASE (Lógico)</a:t>
            </a:r>
            <a:endParaRPr lang="es-PE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9" y="888422"/>
            <a:ext cx="11271106" cy="5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923299-FF4E-48F9-A560-C929A8D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45473"/>
            <a:ext cx="9601200" cy="1485900"/>
          </a:xfrm>
        </p:spPr>
        <p:txBody>
          <a:bodyPr/>
          <a:lstStyle/>
          <a:p>
            <a:pPr algn="ctr"/>
            <a:r>
              <a:rPr lang="es-PE" b="1" u="sng" dirty="0"/>
              <a:t>DIAGRAMA DE </a:t>
            </a:r>
            <a:r>
              <a:rPr lang="es-PE" b="1" u="sng" dirty="0" smtClean="0"/>
              <a:t>CLASE (Físico)</a:t>
            </a:r>
            <a:endParaRPr lang="es-PE" b="1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" y="888422"/>
            <a:ext cx="11277600" cy="5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679" y="0"/>
            <a:ext cx="6341165" cy="745435"/>
          </a:xfrm>
        </p:spPr>
        <p:txBody>
          <a:bodyPr/>
          <a:lstStyle/>
          <a:p>
            <a:pPr algn="ctr"/>
            <a:r>
              <a:rPr lang="es-PE" b="1" u="sng" dirty="0"/>
              <a:t>CASOS DE USO GENERAL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745434"/>
            <a:ext cx="11126788" cy="61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3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CBC7DD-836D-4344-8F46-377D27AF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PE" b="1" dirty="0"/>
              <a:t>DA REGISTRAR PROPIETARIO</a:t>
            </a:r>
          </a:p>
        </p:txBody>
      </p:sp>
      <p:pic>
        <p:nvPicPr>
          <p:cNvPr id="5" name="Marcador de contenido 4" descr="Recorte de pantalla">
            <a:extLst>
              <a:ext uri="{FF2B5EF4-FFF2-40B4-BE49-F238E27FC236}">
                <a16:creationId xmlns:a16="http://schemas.microsoft.com/office/drawing/2014/main" xmlns="" id="{C53F0BD1-CB16-49E0-B83A-ADFB95947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72353"/>
            <a:ext cx="10210800" cy="6185647"/>
          </a:xfrm>
        </p:spPr>
      </p:pic>
    </p:spTree>
    <p:extLst>
      <p:ext uri="{BB962C8B-B14F-4D97-AF65-F5344CB8AC3E}">
        <p14:creationId xmlns:p14="http://schemas.microsoft.com/office/powerpoint/2010/main" val="25844977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A3BD6F-DA40-4F32-8B69-34BCD45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es-PE" b="1" dirty="0"/>
              <a:t>DS REGISTRAR PROPIETARIO</a:t>
            </a:r>
          </a:p>
        </p:txBody>
      </p:sp>
      <p:pic>
        <p:nvPicPr>
          <p:cNvPr id="5" name="Marcador de contenido 4" descr="Recorte de pantalla">
            <a:extLst>
              <a:ext uri="{FF2B5EF4-FFF2-40B4-BE49-F238E27FC236}">
                <a16:creationId xmlns:a16="http://schemas.microsoft.com/office/drawing/2014/main" xmlns="" id="{5D53DE33-38D7-41ED-8A48-4806663DA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17" y="934915"/>
            <a:ext cx="8932983" cy="5675435"/>
          </a:xfrm>
        </p:spPr>
      </p:pic>
    </p:spTree>
    <p:extLst>
      <p:ext uri="{BB962C8B-B14F-4D97-AF65-F5344CB8AC3E}">
        <p14:creationId xmlns:p14="http://schemas.microsoft.com/office/powerpoint/2010/main" val="3285990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E36AB8-8395-4255-AAE4-49722F6C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6185"/>
            <a:ext cx="9601200" cy="1485900"/>
          </a:xfrm>
        </p:spPr>
        <p:txBody>
          <a:bodyPr/>
          <a:lstStyle/>
          <a:p>
            <a:r>
              <a:rPr lang="es-PE" b="1" dirty="0"/>
              <a:t>DA REGISTRAR INQUILINO</a:t>
            </a:r>
          </a:p>
        </p:txBody>
      </p:sp>
      <p:pic>
        <p:nvPicPr>
          <p:cNvPr id="5" name="Marcador de contenido 4" descr="Recorte de pantalla">
            <a:extLst>
              <a:ext uri="{FF2B5EF4-FFF2-40B4-BE49-F238E27FC236}">
                <a16:creationId xmlns:a16="http://schemas.microsoft.com/office/drawing/2014/main" xmlns="" id="{BB8605C2-774B-4C57-98D3-CA0DCB5D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37493"/>
            <a:ext cx="10270435" cy="5416316"/>
          </a:xfrm>
        </p:spPr>
      </p:pic>
    </p:spTree>
    <p:extLst>
      <p:ext uri="{BB962C8B-B14F-4D97-AF65-F5344CB8AC3E}">
        <p14:creationId xmlns:p14="http://schemas.microsoft.com/office/powerpoint/2010/main" val="162431784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16EC112-6A84-4118-97D4-E08B2F5CF88D}"/>
              </a:ext>
            </a:extLst>
          </p:cNvPr>
          <p:cNvSpPr txBox="1">
            <a:spLocks/>
          </p:cNvSpPr>
          <p:nvPr/>
        </p:nvSpPr>
        <p:spPr>
          <a:xfrm>
            <a:off x="1371600" y="24618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DS REGISTRAR INQUILINO</a:t>
            </a:r>
          </a:p>
        </p:txBody>
      </p:sp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xmlns="" id="{804F0B94-685B-4108-B309-3AD5CE17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8" y="931985"/>
            <a:ext cx="10867292" cy="5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78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151</TotalTime>
  <Words>119</Words>
  <Application>Microsoft Office PowerPoint</Application>
  <PresentationFormat>Panorámica</PresentationFormat>
  <Paragraphs>37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Berlin Sans FB Demi</vt:lpstr>
      <vt:lpstr>Franklin Gothic Book</vt:lpstr>
      <vt:lpstr>Wingdings</vt:lpstr>
      <vt:lpstr>Crop</vt:lpstr>
      <vt:lpstr>*Sistema condominio*</vt:lpstr>
      <vt:lpstr>DETALLE DE REQUERIMIENTO</vt:lpstr>
      <vt:lpstr>DIAGRAMA DE CLASE (Lógico)</vt:lpstr>
      <vt:lpstr>DIAGRAMA DE CLASE (Físico)</vt:lpstr>
      <vt:lpstr>CASOS DE USO GENERAL</vt:lpstr>
      <vt:lpstr>DA REGISTRAR PROPIETARIO</vt:lpstr>
      <vt:lpstr>DS REGISTRAR PROPIETARIO</vt:lpstr>
      <vt:lpstr>DA REGISTRAR INQUILINO</vt:lpstr>
      <vt:lpstr>Presentación de PowerPoint</vt:lpstr>
      <vt:lpstr>DA   REGISTRO   AGUA</vt:lpstr>
      <vt:lpstr>DS REGISTRO AGUA</vt:lpstr>
      <vt:lpstr>DA   REGISTRO   DE   TORRE</vt:lpstr>
      <vt:lpstr>DS REGISTRO DE TORRE</vt:lpstr>
      <vt:lpstr>DA ALQUILER DE AUDITORIO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DETALLE DE REQUERIMIENTO</dc:title>
  <dc:creator>alumno</dc:creator>
  <cp:lastModifiedBy>yessenia rojas</cp:lastModifiedBy>
  <cp:revision>11</cp:revision>
  <dcterms:created xsi:type="dcterms:W3CDTF">2017-11-28T13:11:29Z</dcterms:created>
  <dcterms:modified xsi:type="dcterms:W3CDTF">2017-11-30T04:19:17Z</dcterms:modified>
</cp:coreProperties>
</file>